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handoutMasterIdLst>
    <p:handoutMasterId r:id="rId16"/>
  </p:handoutMasterIdLst>
  <p:sldIdLst>
    <p:sldId id="256" r:id="rId5"/>
    <p:sldId id="265" r:id="rId6"/>
    <p:sldId id="264" r:id="rId7"/>
    <p:sldId id="266" r:id="rId8"/>
    <p:sldId id="267" r:id="rId9"/>
    <p:sldId id="268" r:id="rId10"/>
    <p:sldId id="269" r:id="rId11"/>
    <p:sldId id="270" r:id="rId12"/>
    <p:sldId id="261" r:id="rId13"/>
    <p:sldId id="27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15" clrIdx="0">
    <p:extLst>
      <p:ext uri="{19B8F6BF-5375-455C-9EA6-DF929625EA0E}">
        <p15:presenceInfo xmlns:p15="http://schemas.microsoft.com/office/powerpoint/2012/main" userId="Microsoft Office User" providerId="None"/>
      </p:ext>
    </p:extLst>
  </p:cmAuthor>
  <p:cmAuthor id="2" name="Marlous van Rossum-Willems" initials="MvRW" lastIdx="23" clrIdx="1">
    <p:extLst>
      <p:ext uri="{19B8F6BF-5375-455C-9EA6-DF929625EA0E}">
        <p15:presenceInfo xmlns:p15="http://schemas.microsoft.com/office/powerpoint/2012/main" userId="S::marlous@dietweebv.onmicrosoft.com::744de9d7-985c-47d3-ae2a-929b9bd79483" providerId="AD"/>
      </p:ext>
    </p:extLst>
  </p:cmAuthor>
  <p:cmAuthor id="3" name="CAV.nl" initials="CAV" lastIdx="27" clrIdx="2">
    <p:extLst>
      <p:ext uri="{19B8F6BF-5375-455C-9EA6-DF929625EA0E}">
        <p15:presenceInfo xmlns:p15="http://schemas.microsoft.com/office/powerpoint/2012/main" userId="CAV.n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jl, licht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34" autoAdjust="0"/>
    <p:restoredTop sz="96189" autoAdjust="0"/>
  </p:normalViewPr>
  <p:slideViewPr>
    <p:cSldViewPr snapToGrid="0">
      <p:cViewPr varScale="1">
        <p:scale>
          <a:sx n="127" d="100"/>
          <a:sy n="127" d="100"/>
        </p:scale>
        <p:origin x="1356" y="114"/>
      </p:cViewPr>
      <p:guideLst/>
    </p:cSldViewPr>
  </p:slideViewPr>
  <p:outlineViewPr>
    <p:cViewPr>
      <p:scale>
        <a:sx n="33" d="100"/>
        <a:sy n="33" d="100"/>
      </p:scale>
      <p:origin x="0" y="-1212"/>
    </p:cViewPr>
  </p:outlineViewPr>
  <p:notesTextViewPr>
    <p:cViewPr>
      <p:scale>
        <a:sx n="1" d="1"/>
        <a:sy n="1" d="1"/>
      </p:scale>
      <p:origin x="0" y="0"/>
    </p:cViewPr>
  </p:notesTextViewPr>
  <p:sorterViewPr>
    <p:cViewPr>
      <p:scale>
        <a:sx n="90" d="100"/>
        <a:sy n="90" d="100"/>
      </p:scale>
      <p:origin x="0" y="0"/>
    </p:cViewPr>
  </p:sorterViewPr>
  <p:notesViewPr>
    <p:cSldViewPr snapToGrid="0">
      <p:cViewPr varScale="1">
        <p:scale>
          <a:sx n="88" d="100"/>
          <a:sy n="88" d="100"/>
        </p:scale>
        <p:origin x="41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AB8308-0B5F-4FD1-A22C-64E03B019B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a:extLst>
              <a:ext uri="{FF2B5EF4-FFF2-40B4-BE49-F238E27FC236}">
                <a16:creationId xmlns:a16="http://schemas.microsoft.com/office/drawing/2014/main" id="{CB20AD31-8954-4DA8-B0A3-0046B0627A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7CF39EF-5AB7-4014-9F5F-EB58495B10D6}" type="datetimeFigureOut">
              <a:rPr lang="nl-NL" smtClean="0"/>
              <a:t>4-6-2025</a:t>
            </a:fld>
            <a:endParaRPr lang="nl-NL"/>
          </a:p>
        </p:txBody>
      </p:sp>
      <p:sp>
        <p:nvSpPr>
          <p:cNvPr id="4" name="Footer Placeholder 3">
            <a:extLst>
              <a:ext uri="{FF2B5EF4-FFF2-40B4-BE49-F238E27FC236}">
                <a16:creationId xmlns:a16="http://schemas.microsoft.com/office/drawing/2014/main" id="{C02A9E75-6852-4F54-A1DD-1CC8035FBB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a:extLst>
              <a:ext uri="{FF2B5EF4-FFF2-40B4-BE49-F238E27FC236}">
                <a16:creationId xmlns:a16="http://schemas.microsoft.com/office/drawing/2014/main" id="{783D0F4D-BC9C-41E7-9255-73E652E685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57A0ECC-5D03-407C-A91C-F8B708F00133}" type="slidenum">
              <a:rPr lang="nl-NL" smtClean="0"/>
              <a:t>‹nr.›</a:t>
            </a:fld>
            <a:endParaRPr lang="nl-NL"/>
          </a:p>
        </p:txBody>
      </p:sp>
    </p:spTree>
    <p:extLst>
      <p:ext uri="{BB962C8B-B14F-4D97-AF65-F5344CB8AC3E}">
        <p14:creationId xmlns:p14="http://schemas.microsoft.com/office/powerpoint/2010/main" val="1089593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25E2B4-F42D-47E2-B7F2-6C135D6BFAE9}" type="datetimeFigureOut">
              <a:rPr lang="nl-NL" smtClean="0"/>
              <a:t>4-6-2025</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64705B-BA61-44C3-B827-071B55B257D1}" type="slidenum">
              <a:rPr lang="nl-NL" smtClean="0"/>
              <a:t>‹nr.›</a:t>
            </a:fld>
            <a:endParaRPr lang="nl-NL"/>
          </a:p>
        </p:txBody>
      </p:sp>
    </p:spTree>
    <p:extLst>
      <p:ext uri="{BB962C8B-B14F-4D97-AF65-F5344CB8AC3E}">
        <p14:creationId xmlns:p14="http://schemas.microsoft.com/office/powerpoint/2010/main" val="3355455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4" Type="http://schemas.openxmlformats.org/officeDocument/2006/relationships/image" Target="../media/image10.JP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4" Type="http://schemas.openxmlformats.org/officeDocument/2006/relationships/image" Target="../media/image10.JP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4" Type="http://schemas.openxmlformats.org/officeDocument/2006/relationships/image" Target="../media/image10.JP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6" Type="http://schemas.openxmlformats.org/officeDocument/2006/relationships/image" Target="../media/image10.JPG"/><Relationship Id="rId5" Type="http://schemas.openxmlformats.org/officeDocument/2006/relationships/image" Target="../media/image14.svg"/><Relationship Id="rId4" Type="http://schemas.openxmlformats.org/officeDocument/2006/relationships/image" Target="../media/image1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gif"/><Relationship Id="rId7" Type="http://schemas.openxmlformats.org/officeDocument/2006/relationships/image" Target="../media/image10.JPG"/><Relationship Id="rId2" Type="http://schemas.openxmlformats.org/officeDocument/2006/relationships/image" Target="../media/image3.gif"/><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gif"/><Relationship Id="rId7" Type="http://schemas.openxmlformats.org/officeDocument/2006/relationships/image" Target="../media/image10.JPG"/><Relationship Id="rId2" Type="http://schemas.openxmlformats.org/officeDocument/2006/relationships/image" Target="../media/image3.gif"/><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g"/><Relationship Id="rId1" Type="http://schemas.openxmlformats.org/officeDocument/2006/relationships/slideMaster" Target="../slideMasters/slideMaster1.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image" Target="../media/image4.gif"/><Relationship Id="rId7" Type="http://schemas.openxmlformats.org/officeDocument/2006/relationships/image" Target="../media/image1.png"/><Relationship Id="rId2" Type="http://schemas.openxmlformats.org/officeDocument/2006/relationships/image" Target="../media/image3.gif"/><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image" Target="../media/image4.gif"/><Relationship Id="rId7" Type="http://schemas.openxmlformats.org/officeDocument/2006/relationships/image" Target="../media/image1.png"/><Relationship Id="rId2" Type="http://schemas.openxmlformats.org/officeDocument/2006/relationships/image" Target="../media/image3.gif"/><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Blanco">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20B8CDF4-463C-49A4-AB31-5818F8BEE00B}"/>
              </a:ext>
            </a:extLst>
          </p:cNvPr>
          <p:cNvSpPr/>
          <p:nvPr userDrawn="1"/>
        </p:nvSpPr>
        <p:spPr>
          <a:xfrm>
            <a:off x="-2574472" y="-2157046"/>
            <a:ext cx="14292944"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350" dirty="0"/>
          </a:p>
        </p:txBody>
      </p:sp>
      <p:sp>
        <p:nvSpPr>
          <p:cNvPr id="3" name="Rectangle 106">
            <a:extLst>
              <a:ext uri="{FF2B5EF4-FFF2-40B4-BE49-F238E27FC236}">
                <a16:creationId xmlns:a16="http://schemas.microsoft.com/office/drawing/2014/main" id="{5CCFF727-AEA4-47F9-8031-DD6F1286F7A5}"/>
              </a:ext>
            </a:extLst>
          </p:cNvPr>
          <p:cNvSpPr>
            <a:spLocks noChangeArrowheads="1"/>
          </p:cNvSpPr>
          <p:nvPr userDrawn="1"/>
        </p:nvSpPr>
        <p:spPr bwMode="gray">
          <a:xfrm>
            <a:off x="-2430152" y="5879672"/>
            <a:ext cx="2329217" cy="978331"/>
          </a:xfrm>
          <a:prstGeom prst="rect">
            <a:avLst/>
          </a:prstGeom>
          <a:solidFill>
            <a:schemeClr val="bg1">
              <a:lumMod val="95000"/>
            </a:schemeClr>
          </a:solidFill>
          <a:ln>
            <a:noFill/>
          </a:ln>
          <a:effectLst/>
        </p:spPr>
        <p:txBody>
          <a:bodyPr wrap="square" lIns="108000" tIns="108000" rIns="108000" bIns="135000" anchor="b" anchorCtr="0">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Dia opnieuw instellen (reset)</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2" name="Slide Number Placeholder 1">
            <a:extLst>
              <a:ext uri="{FF2B5EF4-FFF2-40B4-BE49-F238E27FC236}">
                <a16:creationId xmlns:a16="http://schemas.microsoft.com/office/drawing/2014/main" id="{829997C1-E4B4-4F6A-A6B6-B0F7679BF5F1}"/>
              </a:ext>
            </a:extLst>
          </p:cNvPr>
          <p:cNvSpPr>
            <a:spLocks noGrp="1"/>
          </p:cNvSpPr>
          <p:nvPr>
            <p:ph type="sldNum" sz="quarter" idx="10"/>
          </p:nvPr>
        </p:nvSpPr>
        <p:spPr/>
        <p:txBody>
          <a:bodyPr/>
          <a:lstStyle/>
          <a:p>
            <a:fld id="{5A195573-6125-40C3-AA0C-3AC6CFB9F86B}" type="slidenum">
              <a:rPr lang="en-US" smtClean="0"/>
              <a:pPr/>
              <a:t>‹nr.›</a:t>
            </a:fld>
            <a:endParaRPr lang="en-US" dirty="0"/>
          </a:p>
        </p:txBody>
      </p:sp>
      <p:pic>
        <p:nvPicPr>
          <p:cNvPr id="7" name="Graphic 6">
            <a:extLst>
              <a:ext uri="{FF2B5EF4-FFF2-40B4-BE49-F238E27FC236}">
                <a16:creationId xmlns:a16="http://schemas.microsoft.com/office/drawing/2014/main" id="{B084BF6A-BD7D-4F8B-8F5F-5C352D7384F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9577" y="6251798"/>
            <a:ext cx="1200148" cy="348095"/>
          </a:xfrm>
          <a:prstGeom prst="rect">
            <a:avLst/>
          </a:prstGeom>
        </p:spPr>
      </p:pic>
    </p:spTree>
    <p:extLst>
      <p:ext uri="{BB962C8B-B14F-4D97-AF65-F5344CB8AC3E}">
        <p14:creationId xmlns:p14="http://schemas.microsoft.com/office/powerpoint/2010/main" val="2717309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oud met blauw tekstk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7" y="333669"/>
            <a:ext cx="8258650" cy="581777"/>
          </a:xfrm>
        </p:spPr>
        <p:txBody>
          <a:bodyPr>
            <a:noAutofit/>
          </a:bodyPr>
          <a:lstStyle>
            <a:lvl1pPr>
              <a:defRPr/>
            </a:lvl1pPr>
          </a:lstStyle>
          <a:p>
            <a:r>
              <a:rPr lang="nl-NL" noProof="0" dirty="0"/>
              <a:t>Klik om titel toe te voegen</a:t>
            </a:r>
          </a:p>
        </p:txBody>
      </p:sp>
      <p:sp>
        <p:nvSpPr>
          <p:cNvPr id="13" name="Text Placeholder 12">
            <a:extLst>
              <a:ext uri="{FF2B5EF4-FFF2-40B4-BE49-F238E27FC236}">
                <a16:creationId xmlns:a16="http://schemas.microsoft.com/office/drawing/2014/main" id="{B886690E-8997-48D4-A839-FDFABFF3AD38}"/>
              </a:ext>
            </a:extLst>
          </p:cNvPr>
          <p:cNvSpPr>
            <a:spLocks noGrp="1"/>
          </p:cNvSpPr>
          <p:nvPr>
            <p:ph type="body" sz="quarter" idx="10" hasCustomPrompt="1"/>
          </p:nvPr>
        </p:nvSpPr>
        <p:spPr>
          <a:xfrm>
            <a:off x="440057" y="1427799"/>
            <a:ext cx="4000091" cy="4375286"/>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2" name="Text Placeholder 12">
            <a:extLst>
              <a:ext uri="{FF2B5EF4-FFF2-40B4-BE49-F238E27FC236}">
                <a16:creationId xmlns:a16="http://schemas.microsoft.com/office/drawing/2014/main" id="{1576DDBD-8C74-4D66-A41E-01436CB28752}"/>
              </a:ext>
            </a:extLst>
          </p:cNvPr>
          <p:cNvSpPr>
            <a:spLocks noGrp="1"/>
          </p:cNvSpPr>
          <p:nvPr>
            <p:ph type="body" sz="quarter" idx="12" hasCustomPrompt="1"/>
          </p:nvPr>
        </p:nvSpPr>
        <p:spPr>
          <a:xfrm>
            <a:off x="4699346" y="1427801"/>
            <a:ext cx="3999362" cy="3353750"/>
          </a:xfrm>
          <a:blipFill>
            <a:blip r:embed="rId2">
              <a:extLst>
                <a:ext uri="{96DAC541-7B7A-43D3-8B79-37D633B846F1}">
                  <asvg:svgBlip xmlns:asvg="http://schemas.microsoft.com/office/drawing/2016/SVG/main" r:embed="rId3"/>
                </a:ext>
              </a:extLst>
            </a:blip>
            <a:stretch>
              <a:fillRect/>
            </a:stretch>
          </a:blipFill>
        </p:spPr>
        <p:txBody>
          <a:bodyPr lIns="180000" tIns="180000" rIns="180000" bIns="180000">
            <a:noAutofit/>
          </a:bodyPr>
          <a:lstStyle>
            <a:lvl1pPr>
              <a:lnSpc>
                <a:spcPct val="90000"/>
              </a:lnSpc>
              <a:spcBef>
                <a:spcPts val="0"/>
              </a:spcBef>
              <a:spcAft>
                <a:spcPts val="0"/>
              </a:spcAft>
              <a:defRPr sz="1350" b="1">
                <a:solidFill>
                  <a:schemeClr val="tx1"/>
                </a:solidFill>
              </a:defRPr>
            </a:lvl1pPr>
            <a:lvl2pPr marL="0" indent="0">
              <a:lnSpc>
                <a:spcPct val="90000"/>
              </a:lnSpc>
              <a:spcBef>
                <a:spcPts val="0"/>
              </a:spcBef>
              <a:spcAft>
                <a:spcPts val="0"/>
              </a:spcAft>
              <a:buNone/>
              <a:defRPr sz="1350">
                <a:solidFill>
                  <a:schemeClr val="tx1"/>
                </a:solidFill>
              </a:defRPr>
            </a:lvl2pPr>
            <a:lvl3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3pPr>
            <a:lvl4pPr marL="269993"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4" name="Rectangle 106">
            <a:extLst>
              <a:ext uri="{FF2B5EF4-FFF2-40B4-BE49-F238E27FC236}">
                <a16:creationId xmlns:a16="http://schemas.microsoft.com/office/drawing/2014/main" id="{9EE315FD-B1F3-4C92-9B4A-3C72737AADFB}"/>
              </a:ext>
            </a:extLst>
          </p:cNvPr>
          <p:cNvSpPr>
            <a:spLocks noChangeArrowheads="1"/>
          </p:cNvSpPr>
          <p:nvPr userDrawn="1"/>
        </p:nvSpPr>
        <p:spPr bwMode="gray">
          <a:xfrm>
            <a:off x="9244940" y="4"/>
            <a:ext cx="2329217" cy="759040"/>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Tekstvlak groter/kleiner maken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Door te trekken aan de cirkels/blokjes rondom het tekstvlak kan je het tekstvlak groter en/of kleiner maken.</a:t>
            </a:r>
          </a:p>
        </p:txBody>
      </p:sp>
      <p:sp>
        <p:nvSpPr>
          <p:cNvPr id="3" name="Slide Number Placeholder 2">
            <a:extLst>
              <a:ext uri="{FF2B5EF4-FFF2-40B4-BE49-F238E27FC236}">
                <a16:creationId xmlns:a16="http://schemas.microsoft.com/office/drawing/2014/main" id="{8AC7641A-38B1-4899-903F-F3E44E2A41DE}"/>
              </a:ext>
            </a:extLst>
          </p:cNvPr>
          <p:cNvSpPr>
            <a:spLocks noGrp="1"/>
          </p:cNvSpPr>
          <p:nvPr>
            <p:ph type="sldNum" sz="quarter" idx="13"/>
          </p:nvPr>
        </p:nvSpPr>
        <p:spPr/>
        <p:txBody>
          <a:bodyPr/>
          <a:lstStyle/>
          <a:p>
            <a:fld id="{5A195573-6125-40C3-AA0C-3AC6CFB9F86B}" type="slidenum">
              <a:rPr lang="en-US" smtClean="0"/>
              <a:pPr/>
              <a:t>‹nr.›</a:t>
            </a:fld>
            <a:endParaRPr lang="en-US" dirty="0"/>
          </a:p>
        </p:txBody>
      </p:sp>
      <p:grpSp>
        <p:nvGrpSpPr>
          <p:cNvPr id="28" name="Groep 2">
            <a:extLst>
              <a:ext uri="{FF2B5EF4-FFF2-40B4-BE49-F238E27FC236}">
                <a16:creationId xmlns:a16="http://schemas.microsoft.com/office/drawing/2014/main" id="{677A2057-76B4-433D-B327-9A85D2E33A07}"/>
              </a:ext>
            </a:extLst>
          </p:cNvPr>
          <p:cNvGrpSpPr/>
          <p:nvPr userDrawn="1"/>
        </p:nvGrpSpPr>
        <p:grpSpPr>
          <a:xfrm>
            <a:off x="-2430152" y="0"/>
            <a:ext cx="2329217" cy="2718588"/>
            <a:chOff x="-2463800" y="0"/>
            <a:chExt cx="2329217" cy="2718588"/>
          </a:xfrm>
        </p:grpSpPr>
        <p:sp>
          <p:nvSpPr>
            <p:cNvPr id="36" name="Rectangle 106">
              <a:extLst>
                <a:ext uri="{FF2B5EF4-FFF2-40B4-BE49-F238E27FC236}">
                  <a16:creationId xmlns:a16="http://schemas.microsoft.com/office/drawing/2014/main" id="{A1921EE9-BB0A-4116-88B3-1071379BF728}"/>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37" name="Group 22">
              <a:extLst>
                <a:ext uri="{FF2B5EF4-FFF2-40B4-BE49-F238E27FC236}">
                  <a16:creationId xmlns:a16="http://schemas.microsoft.com/office/drawing/2014/main" id="{DD3EB9A6-5DD3-42C4-B2C4-9F5A56748118}"/>
                </a:ext>
              </a:extLst>
            </p:cNvPr>
            <p:cNvGrpSpPr/>
            <p:nvPr userDrawn="1"/>
          </p:nvGrpSpPr>
          <p:grpSpPr>
            <a:xfrm>
              <a:off x="-2318863" y="1050055"/>
              <a:ext cx="2044800" cy="534731"/>
              <a:chOff x="-2108199" y="3333735"/>
              <a:chExt cx="2314576" cy="605280"/>
            </a:xfrm>
          </p:grpSpPr>
          <p:grpSp>
            <p:nvGrpSpPr>
              <p:cNvPr id="38" name="Group 9">
                <a:extLst>
                  <a:ext uri="{FF2B5EF4-FFF2-40B4-BE49-F238E27FC236}">
                    <a16:creationId xmlns:a16="http://schemas.microsoft.com/office/drawing/2014/main" id="{F532AE17-E47B-4B4E-8120-2BFB086F4F1E}"/>
                  </a:ext>
                </a:extLst>
              </p:cNvPr>
              <p:cNvGrpSpPr/>
              <p:nvPr userDrawn="1"/>
            </p:nvGrpSpPr>
            <p:grpSpPr>
              <a:xfrm>
                <a:off x="-2108199" y="3333735"/>
                <a:ext cx="2314576" cy="605280"/>
                <a:chOff x="-1062434" y="2679700"/>
                <a:chExt cx="2314576" cy="605280"/>
              </a:xfrm>
            </p:grpSpPr>
            <p:pic>
              <p:nvPicPr>
                <p:cNvPr id="40" name="Picture 5">
                  <a:extLst>
                    <a:ext uri="{FF2B5EF4-FFF2-40B4-BE49-F238E27FC236}">
                      <a16:creationId xmlns:a16="http://schemas.microsoft.com/office/drawing/2014/main" id="{1287488D-1525-4125-B615-50B674A00DAE}"/>
                    </a:ext>
                  </a:extLst>
                </p:cNvPr>
                <p:cNvPicPr>
                  <a:picLocks noChangeAspect="1"/>
                </p:cNvPicPr>
                <p:nvPr userDrawn="1"/>
              </p:nvPicPr>
              <p:blipFill rotWithShape="1">
                <a:blip r:embed="rId4"/>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41" name="Rectangle 21">
                  <a:extLst>
                    <a:ext uri="{FF2B5EF4-FFF2-40B4-BE49-F238E27FC236}">
                      <a16:creationId xmlns:a16="http://schemas.microsoft.com/office/drawing/2014/main" id="{A7045694-07FE-42DE-B25D-7B32A36BEC1B}"/>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39" name="Graphic 19" descr="Close with solid fill">
                <a:extLst>
                  <a:ext uri="{FF2B5EF4-FFF2-40B4-BE49-F238E27FC236}">
                    <a16:creationId xmlns:a16="http://schemas.microsoft.com/office/drawing/2014/main" id="{F96867F3-EDE8-4652-AB8D-FA0575148E6C}"/>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2524198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houd met groen tekstk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69"/>
            <a:ext cx="8258651" cy="581777"/>
          </a:xfrm>
        </p:spPr>
        <p:txBody>
          <a:bodyPr>
            <a:noAutofit/>
          </a:bodyPr>
          <a:lstStyle>
            <a:lvl1pPr>
              <a:defRPr/>
            </a:lvl1pPr>
          </a:lstStyle>
          <a:p>
            <a:r>
              <a:rPr lang="nl-NL" noProof="0" dirty="0"/>
              <a:t>Klik om titel toe te voegen</a:t>
            </a:r>
          </a:p>
        </p:txBody>
      </p:sp>
      <p:sp>
        <p:nvSpPr>
          <p:cNvPr id="13" name="Text Placeholder 12">
            <a:extLst>
              <a:ext uri="{FF2B5EF4-FFF2-40B4-BE49-F238E27FC236}">
                <a16:creationId xmlns:a16="http://schemas.microsoft.com/office/drawing/2014/main" id="{B886690E-8997-48D4-A839-FDFABFF3AD38}"/>
              </a:ext>
            </a:extLst>
          </p:cNvPr>
          <p:cNvSpPr>
            <a:spLocks noGrp="1"/>
          </p:cNvSpPr>
          <p:nvPr>
            <p:ph type="body" sz="quarter" idx="10" hasCustomPrompt="1"/>
          </p:nvPr>
        </p:nvSpPr>
        <p:spPr>
          <a:xfrm>
            <a:off x="440057" y="1427800"/>
            <a:ext cx="4000091" cy="4375285"/>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8" name="Text Placeholder 12">
            <a:extLst>
              <a:ext uri="{FF2B5EF4-FFF2-40B4-BE49-F238E27FC236}">
                <a16:creationId xmlns:a16="http://schemas.microsoft.com/office/drawing/2014/main" id="{25A166B4-18F6-436E-8167-1C56D0FFDF1B}"/>
              </a:ext>
            </a:extLst>
          </p:cNvPr>
          <p:cNvSpPr>
            <a:spLocks noGrp="1"/>
          </p:cNvSpPr>
          <p:nvPr>
            <p:ph type="body" sz="quarter" idx="12" hasCustomPrompt="1"/>
          </p:nvPr>
        </p:nvSpPr>
        <p:spPr>
          <a:xfrm>
            <a:off x="4699348" y="1427801"/>
            <a:ext cx="3999359" cy="3355200"/>
          </a:xfrm>
          <a:blipFill>
            <a:blip r:embed="rId2">
              <a:extLst>
                <a:ext uri="{96DAC541-7B7A-43D3-8B79-37D633B846F1}">
                  <asvg:svgBlip xmlns:asvg="http://schemas.microsoft.com/office/drawing/2016/SVG/main" r:embed="rId3"/>
                </a:ext>
              </a:extLst>
            </a:blip>
            <a:stretch>
              <a:fillRect/>
            </a:stretch>
          </a:blipFill>
        </p:spPr>
        <p:txBody>
          <a:bodyPr lIns="180000" tIns="180000" rIns="180000" bIns="180000">
            <a:noAutofit/>
          </a:bodyPr>
          <a:lstStyle>
            <a:lvl1pPr>
              <a:lnSpc>
                <a:spcPct val="90000"/>
              </a:lnSpc>
              <a:spcBef>
                <a:spcPts val="0"/>
              </a:spcBef>
              <a:spcAft>
                <a:spcPts val="0"/>
              </a:spcAft>
              <a:defRPr sz="1350" b="1">
                <a:solidFill>
                  <a:schemeClr val="tx1"/>
                </a:solidFill>
              </a:defRPr>
            </a:lvl1pPr>
            <a:lvl2pPr marL="0" indent="0">
              <a:lnSpc>
                <a:spcPct val="90000"/>
              </a:lnSpc>
              <a:spcBef>
                <a:spcPts val="0"/>
              </a:spcBef>
              <a:spcAft>
                <a:spcPts val="0"/>
              </a:spcAft>
              <a:buNone/>
              <a:defRPr sz="1350">
                <a:solidFill>
                  <a:schemeClr val="tx1"/>
                </a:solidFill>
              </a:defRPr>
            </a:lvl2pPr>
            <a:lvl3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3pPr>
            <a:lvl4pPr marL="269993"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5" name="Rectangle 106">
            <a:extLst>
              <a:ext uri="{FF2B5EF4-FFF2-40B4-BE49-F238E27FC236}">
                <a16:creationId xmlns:a16="http://schemas.microsoft.com/office/drawing/2014/main" id="{4F240A4F-2ECD-488D-A71F-589F1B4DC751}"/>
              </a:ext>
            </a:extLst>
          </p:cNvPr>
          <p:cNvSpPr>
            <a:spLocks noChangeArrowheads="1"/>
          </p:cNvSpPr>
          <p:nvPr userDrawn="1"/>
        </p:nvSpPr>
        <p:spPr bwMode="gray">
          <a:xfrm>
            <a:off x="9244940" y="4"/>
            <a:ext cx="2329217" cy="759040"/>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Tekstvlak groter/kleiner maken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Door te trekken aan de cirkels/blokjes rondom het tekstvlak kan je het tekstvlak groter en/of kleiner maken.</a:t>
            </a:r>
          </a:p>
        </p:txBody>
      </p:sp>
      <p:sp>
        <p:nvSpPr>
          <p:cNvPr id="3" name="Slide Number Placeholder 2">
            <a:extLst>
              <a:ext uri="{FF2B5EF4-FFF2-40B4-BE49-F238E27FC236}">
                <a16:creationId xmlns:a16="http://schemas.microsoft.com/office/drawing/2014/main" id="{51091E67-127E-4273-8BDF-C6209C5147FA}"/>
              </a:ext>
            </a:extLst>
          </p:cNvPr>
          <p:cNvSpPr>
            <a:spLocks noGrp="1"/>
          </p:cNvSpPr>
          <p:nvPr>
            <p:ph type="sldNum" sz="quarter" idx="13"/>
          </p:nvPr>
        </p:nvSpPr>
        <p:spPr/>
        <p:txBody>
          <a:bodyPr/>
          <a:lstStyle/>
          <a:p>
            <a:fld id="{5A195573-6125-40C3-AA0C-3AC6CFB9F86B}" type="slidenum">
              <a:rPr lang="en-US" smtClean="0"/>
              <a:pPr/>
              <a:t>‹nr.›</a:t>
            </a:fld>
            <a:endParaRPr lang="en-US" dirty="0"/>
          </a:p>
        </p:txBody>
      </p:sp>
      <p:grpSp>
        <p:nvGrpSpPr>
          <p:cNvPr id="20" name="Groep 2">
            <a:extLst>
              <a:ext uri="{FF2B5EF4-FFF2-40B4-BE49-F238E27FC236}">
                <a16:creationId xmlns:a16="http://schemas.microsoft.com/office/drawing/2014/main" id="{78F27395-A98B-4276-B675-F00E68727DD2}"/>
              </a:ext>
            </a:extLst>
          </p:cNvPr>
          <p:cNvGrpSpPr/>
          <p:nvPr userDrawn="1"/>
        </p:nvGrpSpPr>
        <p:grpSpPr>
          <a:xfrm>
            <a:off x="-2430152" y="0"/>
            <a:ext cx="2329217" cy="2718588"/>
            <a:chOff x="-2463800" y="0"/>
            <a:chExt cx="2329217" cy="2718588"/>
          </a:xfrm>
        </p:grpSpPr>
        <p:sp>
          <p:nvSpPr>
            <p:cNvPr id="21" name="Rectangle 106">
              <a:extLst>
                <a:ext uri="{FF2B5EF4-FFF2-40B4-BE49-F238E27FC236}">
                  <a16:creationId xmlns:a16="http://schemas.microsoft.com/office/drawing/2014/main" id="{541451EC-1EDE-4B09-9AE1-728D9E02CC38}"/>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2" name="Group 22">
              <a:extLst>
                <a:ext uri="{FF2B5EF4-FFF2-40B4-BE49-F238E27FC236}">
                  <a16:creationId xmlns:a16="http://schemas.microsoft.com/office/drawing/2014/main" id="{3310BE4E-BBB9-4A43-8FC9-58B20FD8DDC0}"/>
                </a:ext>
              </a:extLst>
            </p:cNvPr>
            <p:cNvGrpSpPr/>
            <p:nvPr userDrawn="1"/>
          </p:nvGrpSpPr>
          <p:grpSpPr>
            <a:xfrm>
              <a:off x="-2318863" y="1050055"/>
              <a:ext cx="2044800" cy="534731"/>
              <a:chOff x="-2108199" y="3333735"/>
              <a:chExt cx="2314576" cy="605280"/>
            </a:xfrm>
          </p:grpSpPr>
          <p:grpSp>
            <p:nvGrpSpPr>
              <p:cNvPr id="30" name="Group 9">
                <a:extLst>
                  <a:ext uri="{FF2B5EF4-FFF2-40B4-BE49-F238E27FC236}">
                    <a16:creationId xmlns:a16="http://schemas.microsoft.com/office/drawing/2014/main" id="{E5890527-B2EB-4DA5-9088-1155D6D43E17}"/>
                  </a:ext>
                </a:extLst>
              </p:cNvPr>
              <p:cNvGrpSpPr/>
              <p:nvPr userDrawn="1"/>
            </p:nvGrpSpPr>
            <p:grpSpPr>
              <a:xfrm>
                <a:off x="-2108199" y="3333735"/>
                <a:ext cx="2314576" cy="605280"/>
                <a:chOff x="-1062434" y="2679700"/>
                <a:chExt cx="2314576" cy="605280"/>
              </a:xfrm>
            </p:grpSpPr>
            <p:pic>
              <p:nvPicPr>
                <p:cNvPr id="32" name="Picture 5">
                  <a:extLst>
                    <a:ext uri="{FF2B5EF4-FFF2-40B4-BE49-F238E27FC236}">
                      <a16:creationId xmlns:a16="http://schemas.microsoft.com/office/drawing/2014/main" id="{0577663E-8CC3-41A7-8C85-8E3155D4834B}"/>
                    </a:ext>
                  </a:extLst>
                </p:cNvPr>
                <p:cNvPicPr>
                  <a:picLocks noChangeAspect="1"/>
                </p:cNvPicPr>
                <p:nvPr userDrawn="1"/>
              </p:nvPicPr>
              <p:blipFill rotWithShape="1">
                <a:blip r:embed="rId4"/>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3" name="Rectangle 21">
                  <a:extLst>
                    <a:ext uri="{FF2B5EF4-FFF2-40B4-BE49-F238E27FC236}">
                      <a16:creationId xmlns:a16="http://schemas.microsoft.com/office/drawing/2014/main" id="{F7435BDE-E39C-4360-89C1-8D156E191B6D}"/>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31" name="Graphic 19" descr="Close with solid fill">
                <a:extLst>
                  <a:ext uri="{FF2B5EF4-FFF2-40B4-BE49-F238E27FC236}">
                    <a16:creationId xmlns:a16="http://schemas.microsoft.com/office/drawing/2014/main" id="{2FD15ACB-F7E8-4188-B4A2-DF3BBA06A4E2}"/>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1954447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uw tekstkader 2-kolo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0"/>
            <a:ext cx="8258651" cy="581777"/>
          </a:xfrm>
        </p:spPr>
        <p:txBody>
          <a:bodyPr>
            <a:noAutofit/>
          </a:bodyPr>
          <a:lstStyle>
            <a:lvl1pPr>
              <a:defRPr/>
            </a:lvl1pPr>
          </a:lstStyle>
          <a:p>
            <a:r>
              <a:rPr lang="nl-NL" noProof="0" dirty="0"/>
              <a:t>Klik om titel toe te voegen</a:t>
            </a:r>
          </a:p>
        </p:txBody>
      </p:sp>
      <p:sp>
        <p:nvSpPr>
          <p:cNvPr id="15" name="Text Placeholder 12">
            <a:extLst>
              <a:ext uri="{FF2B5EF4-FFF2-40B4-BE49-F238E27FC236}">
                <a16:creationId xmlns:a16="http://schemas.microsoft.com/office/drawing/2014/main" id="{A52874E6-6635-479D-9523-22F094A3E5C5}"/>
              </a:ext>
            </a:extLst>
          </p:cNvPr>
          <p:cNvSpPr>
            <a:spLocks noGrp="1"/>
          </p:cNvSpPr>
          <p:nvPr>
            <p:ph type="body" sz="quarter" idx="10" hasCustomPrompt="1"/>
          </p:nvPr>
        </p:nvSpPr>
        <p:spPr>
          <a:xfrm>
            <a:off x="440057" y="1427799"/>
            <a:ext cx="4000092" cy="3355200"/>
          </a:xfrm>
          <a:blipFill>
            <a:blip r:embed="rId2">
              <a:extLst>
                <a:ext uri="{96DAC541-7B7A-43D3-8B79-37D633B846F1}">
                  <asvg:svgBlip xmlns:asvg="http://schemas.microsoft.com/office/drawing/2016/SVG/main" r:embed="rId3"/>
                </a:ext>
              </a:extLst>
            </a:blip>
            <a:stretch>
              <a:fillRect/>
            </a:stretch>
          </a:blipFill>
        </p:spPr>
        <p:txBody>
          <a:bodyPr lIns="180000" tIns="180000" rIns="180000" bIns="180000">
            <a:noAutofit/>
          </a:bodyPr>
          <a:lstStyle>
            <a:lvl1pPr>
              <a:lnSpc>
                <a:spcPct val="90000"/>
              </a:lnSpc>
              <a:spcBef>
                <a:spcPts val="0"/>
              </a:spcBef>
              <a:spcAft>
                <a:spcPts val="0"/>
              </a:spcAft>
              <a:defRPr sz="1350" b="1">
                <a:solidFill>
                  <a:schemeClr val="tx1"/>
                </a:solidFill>
              </a:defRPr>
            </a:lvl1pPr>
            <a:lvl2pPr marL="0" indent="0">
              <a:lnSpc>
                <a:spcPct val="90000"/>
              </a:lnSpc>
              <a:spcBef>
                <a:spcPts val="0"/>
              </a:spcBef>
              <a:spcAft>
                <a:spcPts val="0"/>
              </a:spcAft>
              <a:buNone/>
              <a:defRPr sz="1350">
                <a:solidFill>
                  <a:schemeClr val="tx1"/>
                </a:solidFill>
              </a:defRPr>
            </a:lvl2pPr>
            <a:lvl3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3pPr>
            <a:lvl4pPr marL="269993"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6" name="Text Placeholder 12">
            <a:extLst>
              <a:ext uri="{FF2B5EF4-FFF2-40B4-BE49-F238E27FC236}">
                <a16:creationId xmlns:a16="http://schemas.microsoft.com/office/drawing/2014/main" id="{98A39B0A-3AD7-41A8-8CF5-32BCF6B2DC92}"/>
              </a:ext>
            </a:extLst>
          </p:cNvPr>
          <p:cNvSpPr>
            <a:spLocks noGrp="1"/>
          </p:cNvSpPr>
          <p:nvPr>
            <p:ph type="body" sz="quarter" idx="12" hasCustomPrompt="1"/>
          </p:nvPr>
        </p:nvSpPr>
        <p:spPr>
          <a:xfrm>
            <a:off x="4699348" y="1427799"/>
            <a:ext cx="3999359" cy="3355200"/>
          </a:xfrm>
          <a:blipFill>
            <a:blip r:embed="rId2">
              <a:extLst>
                <a:ext uri="{96DAC541-7B7A-43D3-8B79-37D633B846F1}">
                  <asvg:svgBlip xmlns:asvg="http://schemas.microsoft.com/office/drawing/2016/SVG/main" r:embed="rId3"/>
                </a:ext>
              </a:extLst>
            </a:blip>
            <a:stretch>
              <a:fillRect/>
            </a:stretch>
          </a:blipFill>
        </p:spPr>
        <p:txBody>
          <a:bodyPr lIns="180000" tIns="180000" rIns="180000" bIns="180000">
            <a:noAutofit/>
          </a:bodyPr>
          <a:lstStyle>
            <a:lvl1pPr>
              <a:lnSpc>
                <a:spcPct val="90000"/>
              </a:lnSpc>
              <a:spcBef>
                <a:spcPts val="0"/>
              </a:spcBef>
              <a:spcAft>
                <a:spcPts val="0"/>
              </a:spcAft>
              <a:defRPr sz="1350" b="1">
                <a:solidFill>
                  <a:schemeClr val="tx1"/>
                </a:solidFill>
              </a:defRPr>
            </a:lvl1pPr>
            <a:lvl2pPr marL="0" indent="0">
              <a:lnSpc>
                <a:spcPct val="90000"/>
              </a:lnSpc>
              <a:spcBef>
                <a:spcPts val="0"/>
              </a:spcBef>
              <a:spcAft>
                <a:spcPts val="0"/>
              </a:spcAft>
              <a:buNone/>
              <a:defRPr sz="1350">
                <a:solidFill>
                  <a:schemeClr val="tx1"/>
                </a:solidFill>
              </a:defRPr>
            </a:lvl2pPr>
            <a:lvl3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3pPr>
            <a:lvl4pPr marL="269993"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7" name="Rectangle 106">
            <a:extLst>
              <a:ext uri="{FF2B5EF4-FFF2-40B4-BE49-F238E27FC236}">
                <a16:creationId xmlns:a16="http://schemas.microsoft.com/office/drawing/2014/main" id="{A1C51CFD-BF38-415B-ABE4-C56751958305}"/>
              </a:ext>
            </a:extLst>
          </p:cNvPr>
          <p:cNvSpPr>
            <a:spLocks noChangeArrowheads="1"/>
          </p:cNvSpPr>
          <p:nvPr userDrawn="1"/>
        </p:nvSpPr>
        <p:spPr bwMode="gray">
          <a:xfrm>
            <a:off x="9244940" y="4"/>
            <a:ext cx="2329217" cy="759040"/>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Tekstvlak groter/kleiner maken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Door te trekken aan de cirkels/blokjes rondom het tekstvlak kan je het tekstvlak groter en/of kleiner maken.</a:t>
            </a:r>
          </a:p>
        </p:txBody>
      </p:sp>
      <p:sp>
        <p:nvSpPr>
          <p:cNvPr id="3" name="Slide Number Placeholder 2">
            <a:extLst>
              <a:ext uri="{FF2B5EF4-FFF2-40B4-BE49-F238E27FC236}">
                <a16:creationId xmlns:a16="http://schemas.microsoft.com/office/drawing/2014/main" id="{6DB80AE6-D131-488D-86D5-21F4C600ADB7}"/>
              </a:ext>
            </a:extLst>
          </p:cNvPr>
          <p:cNvSpPr>
            <a:spLocks noGrp="1"/>
          </p:cNvSpPr>
          <p:nvPr>
            <p:ph type="sldNum" sz="quarter" idx="13"/>
          </p:nvPr>
        </p:nvSpPr>
        <p:spPr/>
        <p:txBody>
          <a:bodyPr/>
          <a:lstStyle/>
          <a:p>
            <a:fld id="{5A195573-6125-40C3-AA0C-3AC6CFB9F86B}" type="slidenum">
              <a:rPr lang="en-US" smtClean="0"/>
              <a:pPr/>
              <a:t>‹nr.›</a:t>
            </a:fld>
            <a:endParaRPr lang="en-US" dirty="0"/>
          </a:p>
        </p:txBody>
      </p:sp>
      <p:grpSp>
        <p:nvGrpSpPr>
          <p:cNvPr id="21" name="Groep 2">
            <a:extLst>
              <a:ext uri="{FF2B5EF4-FFF2-40B4-BE49-F238E27FC236}">
                <a16:creationId xmlns:a16="http://schemas.microsoft.com/office/drawing/2014/main" id="{4BA8A93A-5F55-46FE-A5D6-155083768D42}"/>
              </a:ext>
            </a:extLst>
          </p:cNvPr>
          <p:cNvGrpSpPr/>
          <p:nvPr userDrawn="1"/>
        </p:nvGrpSpPr>
        <p:grpSpPr>
          <a:xfrm>
            <a:off x="-2430152" y="0"/>
            <a:ext cx="2329217" cy="2718588"/>
            <a:chOff x="-2463800" y="0"/>
            <a:chExt cx="2329217" cy="2718588"/>
          </a:xfrm>
        </p:grpSpPr>
        <p:sp>
          <p:nvSpPr>
            <p:cNvPr id="22" name="Rectangle 106">
              <a:extLst>
                <a:ext uri="{FF2B5EF4-FFF2-40B4-BE49-F238E27FC236}">
                  <a16:creationId xmlns:a16="http://schemas.microsoft.com/office/drawing/2014/main" id="{E1E35588-4313-4CFD-809F-BED5F68D66EC}"/>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30" name="Group 22">
              <a:extLst>
                <a:ext uri="{FF2B5EF4-FFF2-40B4-BE49-F238E27FC236}">
                  <a16:creationId xmlns:a16="http://schemas.microsoft.com/office/drawing/2014/main" id="{760326DB-2C41-4CF8-B458-490B9D734262}"/>
                </a:ext>
              </a:extLst>
            </p:cNvPr>
            <p:cNvGrpSpPr/>
            <p:nvPr userDrawn="1"/>
          </p:nvGrpSpPr>
          <p:grpSpPr>
            <a:xfrm>
              <a:off x="-2318863" y="1050055"/>
              <a:ext cx="2044800" cy="534731"/>
              <a:chOff x="-2108199" y="3333735"/>
              <a:chExt cx="2314576" cy="605280"/>
            </a:xfrm>
          </p:grpSpPr>
          <p:grpSp>
            <p:nvGrpSpPr>
              <p:cNvPr id="31" name="Group 9">
                <a:extLst>
                  <a:ext uri="{FF2B5EF4-FFF2-40B4-BE49-F238E27FC236}">
                    <a16:creationId xmlns:a16="http://schemas.microsoft.com/office/drawing/2014/main" id="{B696E796-D4BF-4D4D-B61C-C4D64B37E8CF}"/>
                  </a:ext>
                </a:extLst>
              </p:cNvPr>
              <p:cNvGrpSpPr/>
              <p:nvPr userDrawn="1"/>
            </p:nvGrpSpPr>
            <p:grpSpPr>
              <a:xfrm>
                <a:off x="-2108199" y="3333735"/>
                <a:ext cx="2314576" cy="605280"/>
                <a:chOff x="-1062434" y="2679700"/>
                <a:chExt cx="2314576" cy="605280"/>
              </a:xfrm>
            </p:grpSpPr>
            <p:pic>
              <p:nvPicPr>
                <p:cNvPr id="33" name="Picture 5">
                  <a:extLst>
                    <a:ext uri="{FF2B5EF4-FFF2-40B4-BE49-F238E27FC236}">
                      <a16:creationId xmlns:a16="http://schemas.microsoft.com/office/drawing/2014/main" id="{7724A7A8-1DFE-4B0B-806D-E6D8100D8A41}"/>
                    </a:ext>
                  </a:extLst>
                </p:cNvPr>
                <p:cNvPicPr>
                  <a:picLocks noChangeAspect="1"/>
                </p:cNvPicPr>
                <p:nvPr userDrawn="1"/>
              </p:nvPicPr>
              <p:blipFill rotWithShape="1">
                <a:blip r:embed="rId4"/>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4" name="Rectangle 21">
                  <a:extLst>
                    <a:ext uri="{FF2B5EF4-FFF2-40B4-BE49-F238E27FC236}">
                      <a16:creationId xmlns:a16="http://schemas.microsoft.com/office/drawing/2014/main" id="{50D0F76C-0E2F-4000-999F-B82AEEFE44A8}"/>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32" name="Graphic 19" descr="Close with solid fill">
                <a:extLst>
                  <a:ext uri="{FF2B5EF4-FFF2-40B4-BE49-F238E27FC236}">
                    <a16:creationId xmlns:a16="http://schemas.microsoft.com/office/drawing/2014/main" id="{718C6086-25FA-4183-B829-874EC7300B62}"/>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1660470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uw/groen tekstkader 2-kolo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0"/>
            <a:ext cx="8258651" cy="581777"/>
          </a:xfrm>
        </p:spPr>
        <p:txBody>
          <a:bodyPr>
            <a:noAutofit/>
          </a:bodyPr>
          <a:lstStyle>
            <a:lvl1pPr>
              <a:defRPr/>
            </a:lvl1pPr>
          </a:lstStyle>
          <a:p>
            <a:r>
              <a:rPr lang="nl-NL" noProof="0" dirty="0"/>
              <a:t>Klik om titel toe te voegen</a:t>
            </a:r>
          </a:p>
        </p:txBody>
      </p:sp>
      <p:sp>
        <p:nvSpPr>
          <p:cNvPr id="13" name="Text Placeholder 12">
            <a:extLst>
              <a:ext uri="{FF2B5EF4-FFF2-40B4-BE49-F238E27FC236}">
                <a16:creationId xmlns:a16="http://schemas.microsoft.com/office/drawing/2014/main" id="{B886690E-8997-48D4-A839-FDFABFF3AD38}"/>
              </a:ext>
            </a:extLst>
          </p:cNvPr>
          <p:cNvSpPr>
            <a:spLocks noGrp="1"/>
          </p:cNvSpPr>
          <p:nvPr>
            <p:ph type="body" sz="quarter" idx="10" hasCustomPrompt="1"/>
          </p:nvPr>
        </p:nvSpPr>
        <p:spPr>
          <a:xfrm>
            <a:off x="440057" y="1427800"/>
            <a:ext cx="4000091" cy="3355200"/>
          </a:xfrm>
          <a:blipFill>
            <a:blip r:embed="rId2">
              <a:extLst>
                <a:ext uri="{96DAC541-7B7A-43D3-8B79-37D633B846F1}">
                  <asvg:svgBlip xmlns:asvg="http://schemas.microsoft.com/office/drawing/2016/SVG/main" r:embed="rId3"/>
                </a:ext>
              </a:extLst>
            </a:blip>
            <a:stretch>
              <a:fillRect/>
            </a:stretch>
          </a:blipFill>
        </p:spPr>
        <p:txBody>
          <a:bodyPr lIns="180000" tIns="180000" rIns="180000" bIns="180000">
            <a:noAutofit/>
          </a:bodyPr>
          <a:lstStyle>
            <a:lvl1pPr>
              <a:lnSpc>
                <a:spcPct val="90000"/>
              </a:lnSpc>
              <a:spcBef>
                <a:spcPts val="0"/>
              </a:spcBef>
              <a:spcAft>
                <a:spcPts val="0"/>
              </a:spcAft>
              <a:defRPr sz="1350" b="1">
                <a:solidFill>
                  <a:schemeClr val="tx1"/>
                </a:solidFill>
              </a:defRPr>
            </a:lvl1pPr>
            <a:lvl2pPr marL="0" indent="0">
              <a:lnSpc>
                <a:spcPct val="90000"/>
              </a:lnSpc>
              <a:spcBef>
                <a:spcPts val="0"/>
              </a:spcBef>
              <a:spcAft>
                <a:spcPts val="0"/>
              </a:spcAft>
              <a:buNone/>
              <a:defRPr sz="1350">
                <a:solidFill>
                  <a:schemeClr val="tx1"/>
                </a:solidFill>
              </a:defRPr>
            </a:lvl2pPr>
            <a:lvl3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3pPr>
            <a:lvl4pPr marL="269993"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5" name="Text Placeholder 12">
            <a:extLst>
              <a:ext uri="{FF2B5EF4-FFF2-40B4-BE49-F238E27FC236}">
                <a16:creationId xmlns:a16="http://schemas.microsoft.com/office/drawing/2014/main" id="{9C245039-906D-4B6D-8C16-99BBD8667B65}"/>
              </a:ext>
            </a:extLst>
          </p:cNvPr>
          <p:cNvSpPr>
            <a:spLocks noGrp="1"/>
          </p:cNvSpPr>
          <p:nvPr>
            <p:ph type="body" sz="quarter" idx="12" hasCustomPrompt="1"/>
          </p:nvPr>
        </p:nvSpPr>
        <p:spPr>
          <a:xfrm>
            <a:off x="4699348" y="1427800"/>
            <a:ext cx="3999360" cy="3355200"/>
          </a:xfrm>
          <a:blipFill>
            <a:blip r:embed="rId4">
              <a:extLst>
                <a:ext uri="{96DAC541-7B7A-43D3-8B79-37D633B846F1}">
                  <asvg:svgBlip xmlns:asvg="http://schemas.microsoft.com/office/drawing/2016/SVG/main" r:embed="rId5"/>
                </a:ext>
              </a:extLst>
            </a:blip>
            <a:stretch>
              <a:fillRect/>
            </a:stretch>
          </a:blipFill>
        </p:spPr>
        <p:txBody>
          <a:bodyPr lIns="180000" tIns="180000" rIns="180000" bIns="180000">
            <a:noAutofit/>
          </a:bodyPr>
          <a:lstStyle>
            <a:lvl1pPr>
              <a:lnSpc>
                <a:spcPct val="90000"/>
              </a:lnSpc>
              <a:spcBef>
                <a:spcPts val="0"/>
              </a:spcBef>
              <a:spcAft>
                <a:spcPts val="0"/>
              </a:spcAft>
              <a:defRPr sz="1350" b="1">
                <a:solidFill>
                  <a:schemeClr val="tx1"/>
                </a:solidFill>
              </a:defRPr>
            </a:lvl1pPr>
            <a:lvl2pPr marL="0" indent="0">
              <a:lnSpc>
                <a:spcPct val="90000"/>
              </a:lnSpc>
              <a:spcBef>
                <a:spcPts val="0"/>
              </a:spcBef>
              <a:spcAft>
                <a:spcPts val="0"/>
              </a:spcAft>
              <a:buNone/>
              <a:defRPr sz="1350">
                <a:solidFill>
                  <a:schemeClr val="tx1"/>
                </a:solidFill>
              </a:defRPr>
            </a:lvl2pPr>
            <a:lvl3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3pPr>
            <a:lvl4pPr marL="269993"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stStyle>
          <a:p>
            <a:pPr lvl="0"/>
            <a:r>
              <a:rPr lang="nl-NL" noProof="0" dirty="0"/>
              <a:t>Klik om kop toe te voegen</a:t>
            </a:r>
          </a:p>
          <a:p>
            <a:pPr lvl="1"/>
            <a:r>
              <a:rPr lang="nl-NL" noProof="0" dirty="0"/>
              <a:t>Body tekst</a:t>
            </a:r>
          </a:p>
          <a:p>
            <a:pPr lvl="2"/>
            <a:r>
              <a:rPr lang="nl-NL" noProof="0" dirty="0" err="1"/>
              <a:t>Bullet</a:t>
            </a:r>
            <a:r>
              <a:rPr lang="nl-NL" noProof="0" dirty="0"/>
              <a:t> niveau 1</a:t>
            </a:r>
          </a:p>
          <a:p>
            <a:pPr lvl="3"/>
            <a:r>
              <a:rPr lang="nl-NL" noProof="0" dirty="0" err="1"/>
              <a:t>Bullet</a:t>
            </a:r>
            <a:r>
              <a:rPr lang="nl-NL" noProof="0" dirty="0"/>
              <a:t> niveau 2</a:t>
            </a:r>
          </a:p>
          <a:p>
            <a:pPr lvl="4"/>
            <a:r>
              <a:rPr lang="nl-NL" noProof="0" dirty="0" err="1"/>
              <a:t>Bullet</a:t>
            </a:r>
            <a:r>
              <a:rPr lang="nl-NL" noProof="0" dirty="0"/>
              <a:t> niveau 3</a:t>
            </a:r>
          </a:p>
          <a:p>
            <a:pPr lvl="5"/>
            <a:r>
              <a:rPr lang="nl-NL" noProof="0" dirty="0" err="1"/>
              <a:t>Bullet</a:t>
            </a:r>
            <a:r>
              <a:rPr lang="nl-NL" noProof="0" dirty="0"/>
              <a:t> niveau 4</a:t>
            </a:r>
          </a:p>
          <a:p>
            <a:pPr lvl="6"/>
            <a:r>
              <a:rPr lang="nl-NL" noProof="0" dirty="0" err="1"/>
              <a:t>Bullet</a:t>
            </a:r>
            <a:r>
              <a:rPr lang="nl-NL" noProof="0" dirty="0"/>
              <a:t> niveau 5</a:t>
            </a:r>
          </a:p>
          <a:p>
            <a:pPr lvl="7"/>
            <a:r>
              <a:rPr lang="nl-NL" noProof="0" dirty="0" err="1"/>
              <a:t>Bullet</a:t>
            </a:r>
            <a:r>
              <a:rPr lang="nl-NL" noProof="0" dirty="0"/>
              <a:t> niveau 6</a:t>
            </a:r>
          </a:p>
        </p:txBody>
      </p:sp>
      <p:sp>
        <p:nvSpPr>
          <p:cNvPr id="14" name="Rectangle 106">
            <a:extLst>
              <a:ext uri="{FF2B5EF4-FFF2-40B4-BE49-F238E27FC236}">
                <a16:creationId xmlns:a16="http://schemas.microsoft.com/office/drawing/2014/main" id="{899D78AE-AC52-4454-B4BF-5BA82980E328}"/>
              </a:ext>
            </a:extLst>
          </p:cNvPr>
          <p:cNvSpPr>
            <a:spLocks noChangeArrowheads="1"/>
          </p:cNvSpPr>
          <p:nvPr userDrawn="1"/>
        </p:nvSpPr>
        <p:spPr bwMode="gray">
          <a:xfrm>
            <a:off x="9244940" y="4"/>
            <a:ext cx="2329217" cy="759040"/>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Tekstvlak groter/kleiner maken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Door te trekken aan de cirkels/blokjes rondom het tekstvlak kan je het tekstvlak groter en/of kleiner maken.</a:t>
            </a:r>
          </a:p>
        </p:txBody>
      </p:sp>
      <p:sp>
        <p:nvSpPr>
          <p:cNvPr id="3" name="Slide Number Placeholder 2">
            <a:extLst>
              <a:ext uri="{FF2B5EF4-FFF2-40B4-BE49-F238E27FC236}">
                <a16:creationId xmlns:a16="http://schemas.microsoft.com/office/drawing/2014/main" id="{2B339B6A-5A6B-41DB-B7A9-B9400C3E5F80}"/>
              </a:ext>
            </a:extLst>
          </p:cNvPr>
          <p:cNvSpPr>
            <a:spLocks noGrp="1"/>
          </p:cNvSpPr>
          <p:nvPr>
            <p:ph type="sldNum" sz="quarter" idx="13"/>
          </p:nvPr>
        </p:nvSpPr>
        <p:spPr/>
        <p:txBody>
          <a:bodyPr/>
          <a:lstStyle/>
          <a:p>
            <a:fld id="{5A195573-6125-40C3-AA0C-3AC6CFB9F86B}" type="slidenum">
              <a:rPr lang="en-US" smtClean="0"/>
              <a:pPr/>
              <a:t>‹nr.›</a:t>
            </a:fld>
            <a:endParaRPr lang="en-US" dirty="0"/>
          </a:p>
        </p:txBody>
      </p:sp>
      <p:grpSp>
        <p:nvGrpSpPr>
          <p:cNvPr id="20" name="Groep 2">
            <a:extLst>
              <a:ext uri="{FF2B5EF4-FFF2-40B4-BE49-F238E27FC236}">
                <a16:creationId xmlns:a16="http://schemas.microsoft.com/office/drawing/2014/main" id="{F6107713-5F01-4E6D-9E72-B0C44195686C}"/>
              </a:ext>
            </a:extLst>
          </p:cNvPr>
          <p:cNvGrpSpPr/>
          <p:nvPr userDrawn="1"/>
        </p:nvGrpSpPr>
        <p:grpSpPr>
          <a:xfrm>
            <a:off x="-2430152" y="0"/>
            <a:ext cx="2329217" cy="2718588"/>
            <a:chOff x="-2463800" y="0"/>
            <a:chExt cx="2329217" cy="2718588"/>
          </a:xfrm>
        </p:grpSpPr>
        <p:sp>
          <p:nvSpPr>
            <p:cNvPr id="21" name="Rectangle 106">
              <a:extLst>
                <a:ext uri="{FF2B5EF4-FFF2-40B4-BE49-F238E27FC236}">
                  <a16:creationId xmlns:a16="http://schemas.microsoft.com/office/drawing/2014/main" id="{2EE6B1E9-4D2E-43E8-BEAB-78EC593DD2EE}"/>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2" name="Group 22">
              <a:extLst>
                <a:ext uri="{FF2B5EF4-FFF2-40B4-BE49-F238E27FC236}">
                  <a16:creationId xmlns:a16="http://schemas.microsoft.com/office/drawing/2014/main" id="{D19951D5-8A3F-4077-A537-E4186D31CE2F}"/>
                </a:ext>
              </a:extLst>
            </p:cNvPr>
            <p:cNvGrpSpPr/>
            <p:nvPr userDrawn="1"/>
          </p:nvGrpSpPr>
          <p:grpSpPr>
            <a:xfrm>
              <a:off x="-2318863" y="1050055"/>
              <a:ext cx="2044800" cy="534731"/>
              <a:chOff x="-2108199" y="3333735"/>
              <a:chExt cx="2314576" cy="605280"/>
            </a:xfrm>
          </p:grpSpPr>
          <p:grpSp>
            <p:nvGrpSpPr>
              <p:cNvPr id="30" name="Group 9">
                <a:extLst>
                  <a:ext uri="{FF2B5EF4-FFF2-40B4-BE49-F238E27FC236}">
                    <a16:creationId xmlns:a16="http://schemas.microsoft.com/office/drawing/2014/main" id="{A3427D94-1E61-4038-B04A-AAB263E1EDA1}"/>
                  </a:ext>
                </a:extLst>
              </p:cNvPr>
              <p:cNvGrpSpPr/>
              <p:nvPr userDrawn="1"/>
            </p:nvGrpSpPr>
            <p:grpSpPr>
              <a:xfrm>
                <a:off x="-2108199" y="3333735"/>
                <a:ext cx="2314576" cy="605280"/>
                <a:chOff x="-1062434" y="2679700"/>
                <a:chExt cx="2314576" cy="605280"/>
              </a:xfrm>
            </p:grpSpPr>
            <p:pic>
              <p:nvPicPr>
                <p:cNvPr id="32" name="Picture 5">
                  <a:extLst>
                    <a:ext uri="{FF2B5EF4-FFF2-40B4-BE49-F238E27FC236}">
                      <a16:creationId xmlns:a16="http://schemas.microsoft.com/office/drawing/2014/main" id="{DA776DA9-B9DA-464C-B10A-81C973CD7908}"/>
                    </a:ext>
                  </a:extLst>
                </p:cNvPr>
                <p:cNvPicPr>
                  <a:picLocks noChangeAspect="1"/>
                </p:cNvPicPr>
                <p:nvPr userDrawn="1"/>
              </p:nvPicPr>
              <p:blipFill rotWithShape="1">
                <a:blip r:embed="rId6"/>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3" name="Rectangle 21">
                  <a:extLst>
                    <a:ext uri="{FF2B5EF4-FFF2-40B4-BE49-F238E27FC236}">
                      <a16:creationId xmlns:a16="http://schemas.microsoft.com/office/drawing/2014/main" id="{456C3A20-69A8-4665-8998-FC309E39B463}"/>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31" name="Graphic 19" descr="Close with solid fill">
                <a:extLst>
                  <a:ext uri="{FF2B5EF4-FFF2-40B4-BE49-F238E27FC236}">
                    <a16:creationId xmlns:a16="http://schemas.microsoft.com/office/drawing/2014/main" id="{D1301B2B-6579-4D13-938B-4906FD7880A1}"/>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3482176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houd met afbeelding klein">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26FA0116-5605-4EAB-B17E-403A6B16BFFC}"/>
              </a:ext>
            </a:extLst>
          </p:cNvPr>
          <p:cNvSpPr>
            <a:spLocks noGrp="1"/>
          </p:cNvSpPr>
          <p:nvPr>
            <p:ph type="pic" sz="quarter" idx="12" hasCustomPrompt="1"/>
          </p:nvPr>
        </p:nvSpPr>
        <p:spPr>
          <a:xfrm>
            <a:off x="4694486" y="1427799"/>
            <a:ext cx="3999600" cy="4052559"/>
          </a:xfrm>
          <a:custGeom>
            <a:avLst/>
            <a:gdLst>
              <a:gd name="connsiteX0" fmla="*/ 0 w 3999600"/>
              <a:gd name="connsiteY0" fmla="*/ 0 h 4052559"/>
              <a:gd name="connsiteX1" fmla="*/ 3733027 w 3999600"/>
              <a:gd name="connsiteY1" fmla="*/ 0 h 4052559"/>
              <a:gd name="connsiteX2" fmla="*/ 3999600 w 3999600"/>
              <a:gd name="connsiteY2" fmla="*/ 266573 h 4052559"/>
              <a:gd name="connsiteX3" fmla="*/ 3999600 w 3999600"/>
              <a:gd name="connsiteY3" fmla="*/ 4052559 h 4052559"/>
              <a:gd name="connsiteX4" fmla="*/ 266573 w 3999600"/>
              <a:gd name="connsiteY4" fmla="*/ 4052559 h 4052559"/>
              <a:gd name="connsiteX5" fmla="*/ 0 w 3999600"/>
              <a:gd name="connsiteY5" fmla="*/ 3785986 h 405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9600" h="4052559">
                <a:moveTo>
                  <a:pt x="0" y="0"/>
                </a:moveTo>
                <a:lnTo>
                  <a:pt x="3733027" y="0"/>
                </a:lnTo>
                <a:cubicBezTo>
                  <a:pt x="3880251" y="0"/>
                  <a:pt x="3999600" y="119349"/>
                  <a:pt x="3999600" y="266573"/>
                </a:cubicBezTo>
                <a:lnTo>
                  <a:pt x="3999600" y="4052559"/>
                </a:lnTo>
                <a:lnTo>
                  <a:pt x="266573" y="4052559"/>
                </a:lnTo>
                <a:cubicBezTo>
                  <a:pt x="119349" y="4052559"/>
                  <a:pt x="0" y="3933210"/>
                  <a:pt x="0" y="3785986"/>
                </a:cubicBezTo>
                <a:close/>
              </a:path>
            </a:pathLst>
          </a:custGeom>
          <a:solidFill>
            <a:srgbClr val="EAEAEA"/>
          </a:solidFill>
        </p:spPr>
        <p:txBody>
          <a:bodyPr wrap="square" tIns="0" anchor="ctr" anchorCtr="1">
            <a:noAutofit/>
          </a:bodyPr>
          <a:lstStyle>
            <a:lvl1pPr algn="l">
              <a:spcBef>
                <a:spcPts val="0"/>
              </a:spcBef>
              <a:defRPr sz="900">
                <a:solidFill>
                  <a:schemeClr val="tx1"/>
                </a:solidFill>
              </a:defRPr>
            </a:lvl1pPr>
          </a:lstStyle>
          <a:p>
            <a:r>
              <a:rPr lang="nl-NL" noProof="0" dirty="0"/>
              <a:t>Klik op icoon om </a:t>
            </a:r>
            <a:br>
              <a:rPr lang="nl-NL" noProof="0" dirty="0"/>
            </a:br>
            <a:r>
              <a:rPr lang="nl-NL" noProof="0" dirty="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0"/>
            <a:ext cx="8258651" cy="581777"/>
          </a:xfrm>
        </p:spPr>
        <p:txBody>
          <a:bodyPr>
            <a:noAutofit/>
          </a:bodyPr>
          <a:lstStyle>
            <a:lvl1pPr>
              <a:defRPr/>
            </a:lvl1pPr>
          </a:lstStyle>
          <a:p>
            <a:r>
              <a:rPr lang="nl-NL" noProof="0" dirty="0"/>
              <a:t>Klik om titel toe te voegen</a:t>
            </a:r>
          </a:p>
        </p:txBody>
      </p:sp>
      <p:sp>
        <p:nvSpPr>
          <p:cNvPr id="14" name="Text Placeholder 12">
            <a:extLst>
              <a:ext uri="{FF2B5EF4-FFF2-40B4-BE49-F238E27FC236}">
                <a16:creationId xmlns:a16="http://schemas.microsoft.com/office/drawing/2014/main" id="{2078A510-ED0A-4185-89DF-37CC3AF31C91}"/>
              </a:ext>
            </a:extLst>
          </p:cNvPr>
          <p:cNvSpPr>
            <a:spLocks noGrp="1"/>
          </p:cNvSpPr>
          <p:nvPr>
            <p:ph type="body" sz="quarter" idx="11" hasCustomPrompt="1"/>
          </p:nvPr>
        </p:nvSpPr>
        <p:spPr>
          <a:xfrm>
            <a:off x="4990014" y="5590319"/>
            <a:ext cx="3525333" cy="212767"/>
          </a:xfrm>
        </p:spPr>
        <p:txBody>
          <a:bodyPr tIns="0">
            <a:noAutofit/>
          </a:bodyPr>
          <a:lstStyle>
            <a:lvl1pPr>
              <a:lnSpc>
                <a:spcPct val="90000"/>
              </a:lnSpc>
              <a:spcBef>
                <a:spcPts val="0"/>
              </a:spcBef>
              <a:spcAft>
                <a:spcPts val="0"/>
              </a:spcAft>
              <a:defRPr sz="1050" b="0">
                <a:solidFill>
                  <a:schemeClr val="tx1"/>
                </a:solidFill>
              </a:defRPr>
            </a:lvl1pPr>
            <a:lvl2pPr>
              <a:lnSpc>
                <a:spcPts val="1425"/>
              </a:lnSpc>
              <a:spcBef>
                <a:spcPts val="0"/>
              </a:spcBef>
              <a:buNone/>
              <a:defRPr sz="1200">
                <a:solidFill>
                  <a:schemeClr val="accent3"/>
                </a:solidFill>
              </a:defRPr>
            </a:lvl2pPr>
            <a:lvl3pPr marL="135728" indent="-135728">
              <a:lnSpc>
                <a:spcPts val="1425"/>
              </a:lnSpc>
              <a:spcBef>
                <a:spcPts val="0"/>
              </a:spcBef>
              <a:buNone/>
              <a:defRPr sz="1200"/>
            </a:lvl3pPr>
            <a:lvl4pPr marL="135728" indent="-135728">
              <a:lnSpc>
                <a:spcPts val="1425"/>
              </a:lnSpc>
              <a:spcBef>
                <a:spcPts val="0"/>
              </a:spcBef>
              <a:defRPr sz="1200"/>
            </a:lvl4pPr>
            <a:lvl5pPr>
              <a:lnSpc>
                <a:spcPts val="1125"/>
              </a:lnSpc>
              <a:defRPr sz="1200"/>
            </a:lvl5pPr>
          </a:lstStyle>
          <a:p>
            <a:pPr lvl="0"/>
            <a:r>
              <a:rPr lang="nl-NL" noProof="0" dirty="0"/>
              <a:t>Klik om bijschrift toe te voegen</a:t>
            </a:r>
          </a:p>
        </p:txBody>
      </p:sp>
      <p:sp>
        <p:nvSpPr>
          <p:cNvPr id="11" name="Text Placeholder 12">
            <a:extLst>
              <a:ext uri="{FF2B5EF4-FFF2-40B4-BE49-F238E27FC236}">
                <a16:creationId xmlns:a16="http://schemas.microsoft.com/office/drawing/2014/main" id="{A5CB29B6-1391-44E8-A834-AE61F9B636BC}"/>
              </a:ext>
            </a:extLst>
          </p:cNvPr>
          <p:cNvSpPr>
            <a:spLocks noGrp="1"/>
          </p:cNvSpPr>
          <p:nvPr>
            <p:ph type="body" sz="quarter" idx="10" hasCustomPrompt="1"/>
          </p:nvPr>
        </p:nvSpPr>
        <p:spPr>
          <a:xfrm>
            <a:off x="440056" y="1427800"/>
            <a:ext cx="4000091" cy="4375286"/>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26" name="Rectangle 106">
            <a:extLst>
              <a:ext uri="{FF2B5EF4-FFF2-40B4-BE49-F238E27FC236}">
                <a16:creationId xmlns:a16="http://schemas.microsoft.com/office/drawing/2014/main" id="{B8899ADC-BA45-4857-803C-B3A928A6A225}"/>
              </a:ext>
            </a:extLst>
          </p:cNvPr>
          <p:cNvSpPr>
            <a:spLocks noChangeArrowheads="1"/>
          </p:cNvSpPr>
          <p:nvPr userDrawn="1"/>
        </p:nvSpPr>
        <p:spPr bwMode="gray">
          <a:xfrm>
            <a:off x="-2430152" y="2996043"/>
            <a:ext cx="2329217" cy="1216216"/>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Afbeelding plaatsen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het icoon in het midden van het afbeeldingsvlak</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‘Invoegen’ en de afbeelding wordt geplaatst</a:t>
            </a:r>
          </a:p>
        </p:txBody>
      </p:sp>
      <p:sp>
        <p:nvSpPr>
          <p:cNvPr id="3" name="Slide Number Placeholder 2">
            <a:extLst>
              <a:ext uri="{FF2B5EF4-FFF2-40B4-BE49-F238E27FC236}">
                <a16:creationId xmlns:a16="http://schemas.microsoft.com/office/drawing/2014/main" id="{9D1AEA07-0052-498C-867D-738D44546228}"/>
              </a:ext>
            </a:extLst>
          </p:cNvPr>
          <p:cNvSpPr>
            <a:spLocks noGrp="1"/>
          </p:cNvSpPr>
          <p:nvPr>
            <p:ph type="sldNum" sz="quarter" idx="13"/>
          </p:nvPr>
        </p:nvSpPr>
        <p:spPr/>
        <p:txBody>
          <a:bodyPr/>
          <a:lstStyle/>
          <a:p>
            <a:fld id="{5A195573-6125-40C3-AA0C-3AC6CFB9F86B}" type="slidenum">
              <a:rPr lang="en-US" smtClean="0"/>
              <a:pPr/>
              <a:t>‹nr.›</a:t>
            </a:fld>
            <a:endParaRPr lang="en-US" dirty="0"/>
          </a:p>
        </p:txBody>
      </p:sp>
      <p:grpSp>
        <p:nvGrpSpPr>
          <p:cNvPr id="51" name="Groep 24">
            <a:extLst>
              <a:ext uri="{FF2B5EF4-FFF2-40B4-BE49-F238E27FC236}">
                <a16:creationId xmlns:a16="http://schemas.microsoft.com/office/drawing/2014/main" id="{170BCE3C-28F7-4043-A9E0-F2D6AB6B9F74}"/>
              </a:ext>
            </a:extLst>
          </p:cNvPr>
          <p:cNvGrpSpPr/>
          <p:nvPr userDrawn="1"/>
        </p:nvGrpSpPr>
        <p:grpSpPr>
          <a:xfrm>
            <a:off x="9247577" y="1"/>
            <a:ext cx="2329217" cy="5718810"/>
            <a:chOff x="12326583" y="1"/>
            <a:chExt cx="2329217" cy="5718810"/>
          </a:xfrm>
        </p:grpSpPr>
        <p:sp>
          <p:nvSpPr>
            <p:cNvPr id="52" name="Rectangle 106">
              <a:extLst>
                <a:ext uri="{FF2B5EF4-FFF2-40B4-BE49-F238E27FC236}">
                  <a16:creationId xmlns:a16="http://schemas.microsoft.com/office/drawing/2014/main" id="{D6C6C6D4-4E5C-4086-8E91-B36F80B0C5A8}"/>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53" name="Groep 26">
              <a:extLst>
                <a:ext uri="{FF2B5EF4-FFF2-40B4-BE49-F238E27FC236}">
                  <a16:creationId xmlns:a16="http://schemas.microsoft.com/office/drawing/2014/main" id="{EF7F2D1A-149A-4368-9DF0-840737F42033}"/>
                </a:ext>
              </a:extLst>
            </p:cNvPr>
            <p:cNvGrpSpPr>
              <a:grpSpLocks noChangeAspect="1"/>
            </p:cNvGrpSpPr>
            <p:nvPr userDrawn="1"/>
          </p:nvGrpSpPr>
          <p:grpSpPr>
            <a:xfrm>
              <a:off x="12616299" y="4739224"/>
              <a:ext cx="1766851" cy="793244"/>
              <a:chOff x="2766083" y="6357983"/>
              <a:chExt cx="1485890" cy="667104"/>
            </a:xfrm>
          </p:grpSpPr>
          <p:pic>
            <p:nvPicPr>
              <p:cNvPr id="65" name="Picture 15">
                <a:extLst>
                  <a:ext uri="{FF2B5EF4-FFF2-40B4-BE49-F238E27FC236}">
                    <a16:creationId xmlns:a16="http://schemas.microsoft.com/office/drawing/2014/main" id="{97482B9C-04E3-4071-BF84-DB87303338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66" name="Picture 18">
                <a:extLst>
                  <a:ext uri="{FF2B5EF4-FFF2-40B4-BE49-F238E27FC236}">
                    <a16:creationId xmlns:a16="http://schemas.microsoft.com/office/drawing/2014/main" id="{701F9A47-D76C-43DF-9F33-572222B076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67" name="Picture 19">
                <a:extLst>
                  <a:ext uri="{FF2B5EF4-FFF2-40B4-BE49-F238E27FC236}">
                    <a16:creationId xmlns:a16="http://schemas.microsoft.com/office/drawing/2014/main" id="{AA0AACD5-F23A-4263-B6AD-C37F365568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68" name="Straight Arrow Connector 23">
                <a:extLst>
                  <a:ext uri="{FF2B5EF4-FFF2-40B4-BE49-F238E27FC236}">
                    <a16:creationId xmlns:a16="http://schemas.microsoft.com/office/drawing/2014/main" id="{7AEBECAF-B419-47B9-B097-CB179FB161C8}"/>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Connector 24">
                <a:extLst>
                  <a:ext uri="{FF2B5EF4-FFF2-40B4-BE49-F238E27FC236}">
                    <a16:creationId xmlns:a16="http://schemas.microsoft.com/office/drawing/2014/main" id="{F404A05B-6E81-4A0E-8F15-C362D47F5524}"/>
                  </a:ext>
                </a:extLst>
              </p:cNvPr>
              <p:cNvCxnSpPr>
                <a:stCxn id="65" idx="0"/>
                <a:endCxn id="65"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26">
                <a:extLst>
                  <a:ext uri="{FF2B5EF4-FFF2-40B4-BE49-F238E27FC236}">
                    <a16:creationId xmlns:a16="http://schemas.microsoft.com/office/drawing/2014/main" id="{DDA68ECD-C5FB-4C33-977F-32EBEB8EC589}"/>
                  </a:ext>
                </a:extLst>
              </p:cNvPr>
              <p:cNvCxnSpPr>
                <a:stCxn id="65" idx="3"/>
                <a:endCxn id="65"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Arrow Connector 27">
                <a:extLst>
                  <a:ext uri="{FF2B5EF4-FFF2-40B4-BE49-F238E27FC236}">
                    <a16:creationId xmlns:a16="http://schemas.microsoft.com/office/drawing/2014/main" id="{973A7BFD-7688-4C7D-89EC-E9AAF28C55AF}"/>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Oval 28">
                <a:extLst>
                  <a:ext uri="{FF2B5EF4-FFF2-40B4-BE49-F238E27FC236}">
                    <a16:creationId xmlns:a16="http://schemas.microsoft.com/office/drawing/2014/main" id="{FEC892A9-EAB9-4E9B-A714-33F2B5438B4D}"/>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54" name="Groep 27">
              <a:extLst>
                <a:ext uri="{FF2B5EF4-FFF2-40B4-BE49-F238E27FC236}">
                  <a16:creationId xmlns:a16="http://schemas.microsoft.com/office/drawing/2014/main" id="{DED69006-DA22-4810-B41F-9EBD19A50680}"/>
                </a:ext>
              </a:extLst>
            </p:cNvPr>
            <p:cNvGrpSpPr/>
            <p:nvPr userDrawn="1"/>
          </p:nvGrpSpPr>
          <p:grpSpPr>
            <a:xfrm>
              <a:off x="12610022" y="1108316"/>
              <a:ext cx="425380" cy="577954"/>
              <a:chOff x="-37364" y="4061531"/>
              <a:chExt cx="571037" cy="775855"/>
            </a:xfrm>
          </p:grpSpPr>
          <p:pic>
            <p:nvPicPr>
              <p:cNvPr id="56" name="Afbeelding 29">
                <a:extLst>
                  <a:ext uri="{FF2B5EF4-FFF2-40B4-BE49-F238E27FC236}">
                    <a16:creationId xmlns:a16="http://schemas.microsoft.com/office/drawing/2014/main" id="{06FA0E8D-CE74-4DA0-8047-D2B7015CDDC0}"/>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57" name="Rectangle 21">
                <a:extLst>
                  <a:ext uri="{FF2B5EF4-FFF2-40B4-BE49-F238E27FC236}">
                    <a16:creationId xmlns:a16="http://schemas.microsoft.com/office/drawing/2014/main" id="{4986388E-E2B0-4477-8C1F-C68CFCE888E4}"/>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55" name="Afbeelding 28">
              <a:extLst>
                <a:ext uri="{FF2B5EF4-FFF2-40B4-BE49-F238E27FC236}">
                  <a16:creationId xmlns:a16="http://schemas.microsoft.com/office/drawing/2014/main" id="{8E47018B-D3D2-4C29-B12C-038CE594EC1E}"/>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grpSp>
        <p:nvGrpSpPr>
          <p:cNvPr id="74" name="Groep 2">
            <a:extLst>
              <a:ext uri="{FF2B5EF4-FFF2-40B4-BE49-F238E27FC236}">
                <a16:creationId xmlns:a16="http://schemas.microsoft.com/office/drawing/2014/main" id="{C83A82D9-8ADC-4343-877F-C44CCB9B1CEE}"/>
              </a:ext>
            </a:extLst>
          </p:cNvPr>
          <p:cNvGrpSpPr/>
          <p:nvPr userDrawn="1"/>
        </p:nvGrpSpPr>
        <p:grpSpPr>
          <a:xfrm>
            <a:off x="-2430152" y="0"/>
            <a:ext cx="2329217" cy="2718588"/>
            <a:chOff x="-2463800" y="0"/>
            <a:chExt cx="2329217" cy="2718588"/>
          </a:xfrm>
        </p:grpSpPr>
        <p:sp>
          <p:nvSpPr>
            <p:cNvPr id="75" name="Rectangle 106">
              <a:extLst>
                <a:ext uri="{FF2B5EF4-FFF2-40B4-BE49-F238E27FC236}">
                  <a16:creationId xmlns:a16="http://schemas.microsoft.com/office/drawing/2014/main" id="{88106414-AD3F-4443-B408-323417025B96}"/>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76" name="Group 22">
              <a:extLst>
                <a:ext uri="{FF2B5EF4-FFF2-40B4-BE49-F238E27FC236}">
                  <a16:creationId xmlns:a16="http://schemas.microsoft.com/office/drawing/2014/main" id="{8DA47A5C-3A58-42E5-BFC2-A9BFA0018CF4}"/>
                </a:ext>
              </a:extLst>
            </p:cNvPr>
            <p:cNvGrpSpPr/>
            <p:nvPr userDrawn="1"/>
          </p:nvGrpSpPr>
          <p:grpSpPr>
            <a:xfrm>
              <a:off x="-2318863" y="1050055"/>
              <a:ext cx="2044800" cy="534731"/>
              <a:chOff x="-2108199" y="3333735"/>
              <a:chExt cx="2314576" cy="605280"/>
            </a:xfrm>
          </p:grpSpPr>
          <p:grpSp>
            <p:nvGrpSpPr>
              <p:cNvPr id="77" name="Group 9">
                <a:extLst>
                  <a:ext uri="{FF2B5EF4-FFF2-40B4-BE49-F238E27FC236}">
                    <a16:creationId xmlns:a16="http://schemas.microsoft.com/office/drawing/2014/main" id="{70D8092D-C31E-4F3A-8FFA-C927A8E82CE3}"/>
                  </a:ext>
                </a:extLst>
              </p:cNvPr>
              <p:cNvGrpSpPr/>
              <p:nvPr userDrawn="1"/>
            </p:nvGrpSpPr>
            <p:grpSpPr>
              <a:xfrm>
                <a:off x="-2108199" y="3333735"/>
                <a:ext cx="2314576" cy="605280"/>
                <a:chOff x="-1062434" y="2679700"/>
                <a:chExt cx="2314576" cy="605280"/>
              </a:xfrm>
            </p:grpSpPr>
            <p:pic>
              <p:nvPicPr>
                <p:cNvPr id="79" name="Picture 5">
                  <a:extLst>
                    <a:ext uri="{FF2B5EF4-FFF2-40B4-BE49-F238E27FC236}">
                      <a16:creationId xmlns:a16="http://schemas.microsoft.com/office/drawing/2014/main" id="{2234A63B-6ADE-44CF-A23E-2B625B726376}"/>
                    </a:ext>
                  </a:extLst>
                </p:cNvPr>
                <p:cNvPicPr>
                  <a:picLocks noChangeAspect="1"/>
                </p:cNvPicPr>
                <p:nvPr userDrawn="1"/>
              </p:nvPicPr>
              <p:blipFill rotWithShape="1">
                <a:blip r:embed="rId7"/>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80" name="Rectangle 21">
                  <a:extLst>
                    <a:ext uri="{FF2B5EF4-FFF2-40B4-BE49-F238E27FC236}">
                      <a16:creationId xmlns:a16="http://schemas.microsoft.com/office/drawing/2014/main" id="{F29B8838-86D6-453B-A10A-0BC547095009}"/>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78" name="Graphic 19" descr="Close with solid fill">
                <a:extLst>
                  <a:ext uri="{FF2B5EF4-FFF2-40B4-BE49-F238E27FC236}">
                    <a16:creationId xmlns:a16="http://schemas.microsoft.com/office/drawing/2014/main" id="{B592E08A-AA7A-4847-A3F6-F74F38A91CDB}"/>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42524250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houd met afbeelding groot">
    <p:spTree>
      <p:nvGrpSpPr>
        <p:cNvPr id="1" name=""/>
        <p:cNvGrpSpPr/>
        <p:nvPr/>
      </p:nvGrpSpPr>
      <p:grpSpPr>
        <a:xfrm>
          <a:off x="0" y="0"/>
          <a:ext cx="0" cy="0"/>
          <a:chOff x="0" y="0"/>
          <a:chExt cx="0" cy="0"/>
        </a:xfrm>
      </p:grpSpPr>
      <p:sp>
        <p:nvSpPr>
          <p:cNvPr id="33" name="Freeform: Shape 32">
            <a:extLst>
              <a:ext uri="{FF2B5EF4-FFF2-40B4-BE49-F238E27FC236}">
                <a16:creationId xmlns:a16="http://schemas.microsoft.com/office/drawing/2014/main" id="{A7C586DD-D6F1-4D22-AEBA-087989C14CA6}"/>
              </a:ext>
            </a:extLst>
          </p:cNvPr>
          <p:cNvSpPr>
            <a:spLocks noGrp="1"/>
          </p:cNvSpPr>
          <p:nvPr>
            <p:ph type="pic" sz="quarter" idx="14" hasCustomPrompt="1"/>
          </p:nvPr>
        </p:nvSpPr>
        <p:spPr>
          <a:xfrm>
            <a:off x="4694486" y="-10955"/>
            <a:ext cx="4449514" cy="5505323"/>
          </a:xfrm>
          <a:custGeom>
            <a:avLst/>
            <a:gdLst>
              <a:gd name="connsiteX0" fmla="*/ 0 w 4449514"/>
              <a:gd name="connsiteY0" fmla="*/ 0 h 5505323"/>
              <a:gd name="connsiteX1" fmla="*/ 4449514 w 4449514"/>
              <a:gd name="connsiteY1" fmla="*/ 0 h 5505323"/>
              <a:gd name="connsiteX2" fmla="*/ 4449514 w 4449514"/>
              <a:gd name="connsiteY2" fmla="*/ 5505323 h 5505323"/>
              <a:gd name="connsiteX3" fmla="*/ 413081 w 4449514"/>
              <a:gd name="connsiteY3" fmla="*/ 5505323 h 5505323"/>
              <a:gd name="connsiteX4" fmla="*/ 0 w 4449514"/>
              <a:gd name="connsiteY4" fmla="*/ 5092242 h 55053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9514" h="5505323">
                <a:moveTo>
                  <a:pt x="0" y="0"/>
                </a:moveTo>
                <a:lnTo>
                  <a:pt x="4449514" y="0"/>
                </a:lnTo>
                <a:lnTo>
                  <a:pt x="4449514" y="5505323"/>
                </a:lnTo>
                <a:lnTo>
                  <a:pt x="413081" y="5505323"/>
                </a:lnTo>
                <a:cubicBezTo>
                  <a:pt x="184943" y="5505323"/>
                  <a:pt x="0" y="5320380"/>
                  <a:pt x="0" y="5092242"/>
                </a:cubicBezTo>
                <a:close/>
              </a:path>
            </a:pathLst>
          </a:custGeom>
          <a:solidFill>
            <a:srgbClr val="EAEAEA"/>
          </a:solidFill>
        </p:spPr>
        <p:txBody>
          <a:bodyPr wrap="square" tIns="0" anchor="ctr" anchorCtr="1">
            <a:noAutofit/>
          </a:bodyPr>
          <a:lstStyle>
            <a:lvl1pPr algn="l">
              <a:spcBef>
                <a:spcPts val="0"/>
              </a:spcBef>
              <a:defRPr sz="900">
                <a:solidFill>
                  <a:schemeClr val="tx1"/>
                </a:solidFill>
              </a:defRPr>
            </a:lvl1pPr>
          </a:lstStyle>
          <a:p>
            <a:r>
              <a:rPr lang="nl-NL" noProof="0" dirty="0"/>
              <a:t>Klik op icoon om </a:t>
            </a:r>
            <a:br>
              <a:rPr lang="nl-NL" noProof="0" dirty="0"/>
            </a:br>
            <a:r>
              <a:rPr lang="nl-NL" noProof="0" dirty="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0"/>
            <a:ext cx="4000091" cy="581777"/>
          </a:xfrm>
        </p:spPr>
        <p:txBody>
          <a:bodyPr>
            <a:noAutofit/>
          </a:bodyPr>
          <a:lstStyle>
            <a:lvl1pPr>
              <a:defRPr/>
            </a:lvl1pPr>
          </a:lstStyle>
          <a:p>
            <a:r>
              <a:rPr lang="nl-NL" noProof="0" dirty="0"/>
              <a:t>Klik om titel toe te voegen</a:t>
            </a:r>
          </a:p>
        </p:txBody>
      </p:sp>
      <p:sp>
        <p:nvSpPr>
          <p:cNvPr id="14" name="Text Placeholder 12">
            <a:extLst>
              <a:ext uri="{FF2B5EF4-FFF2-40B4-BE49-F238E27FC236}">
                <a16:creationId xmlns:a16="http://schemas.microsoft.com/office/drawing/2014/main" id="{2078A510-ED0A-4185-89DF-37CC3AF31C91}"/>
              </a:ext>
            </a:extLst>
          </p:cNvPr>
          <p:cNvSpPr>
            <a:spLocks noGrp="1"/>
          </p:cNvSpPr>
          <p:nvPr>
            <p:ph type="body" sz="quarter" idx="11" hasCustomPrompt="1"/>
          </p:nvPr>
        </p:nvSpPr>
        <p:spPr>
          <a:xfrm>
            <a:off x="4990014" y="5590319"/>
            <a:ext cx="3525333" cy="212767"/>
          </a:xfrm>
        </p:spPr>
        <p:txBody>
          <a:bodyPr tIns="0">
            <a:noAutofit/>
          </a:bodyPr>
          <a:lstStyle>
            <a:lvl1pPr>
              <a:lnSpc>
                <a:spcPct val="90000"/>
              </a:lnSpc>
              <a:spcBef>
                <a:spcPts val="0"/>
              </a:spcBef>
              <a:spcAft>
                <a:spcPts val="0"/>
              </a:spcAft>
              <a:defRPr sz="1050" b="0">
                <a:solidFill>
                  <a:schemeClr val="tx1"/>
                </a:solidFill>
              </a:defRPr>
            </a:lvl1pPr>
            <a:lvl2pPr>
              <a:lnSpc>
                <a:spcPts val="1425"/>
              </a:lnSpc>
              <a:spcBef>
                <a:spcPts val="0"/>
              </a:spcBef>
              <a:buNone/>
              <a:defRPr sz="1200">
                <a:solidFill>
                  <a:schemeClr val="accent3"/>
                </a:solidFill>
              </a:defRPr>
            </a:lvl2pPr>
            <a:lvl3pPr marL="135728" indent="-135728">
              <a:lnSpc>
                <a:spcPts val="1425"/>
              </a:lnSpc>
              <a:spcBef>
                <a:spcPts val="0"/>
              </a:spcBef>
              <a:buNone/>
              <a:defRPr sz="1200"/>
            </a:lvl3pPr>
            <a:lvl4pPr marL="135728" indent="-135728">
              <a:lnSpc>
                <a:spcPts val="1425"/>
              </a:lnSpc>
              <a:spcBef>
                <a:spcPts val="0"/>
              </a:spcBef>
              <a:defRPr sz="1200"/>
            </a:lvl4pPr>
            <a:lvl5pPr>
              <a:lnSpc>
                <a:spcPts val="1125"/>
              </a:lnSpc>
              <a:defRPr sz="1200"/>
            </a:lvl5pPr>
          </a:lstStyle>
          <a:p>
            <a:pPr lvl="0"/>
            <a:r>
              <a:rPr lang="nl-NL" noProof="0" dirty="0"/>
              <a:t>Klik om bijschrift toe te voegen</a:t>
            </a:r>
          </a:p>
        </p:txBody>
      </p:sp>
      <p:sp>
        <p:nvSpPr>
          <p:cNvPr id="11" name="Text Placeholder 12">
            <a:extLst>
              <a:ext uri="{FF2B5EF4-FFF2-40B4-BE49-F238E27FC236}">
                <a16:creationId xmlns:a16="http://schemas.microsoft.com/office/drawing/2014/main" id="{A5CB29B6-1391-44E8-A834-AE61F9B636BC}"/>
              </a:ext>
            </a:extLst>
          </p:cNvPr>
          <p:cNvSpPr>
            <a:spLocks noGrp="1"/>
          </p:cNvSpPr>
          <p:nvPr>
            <p:ph type="body" sz="quarter" idx="10" hasCustomPrompt="1"/>
          </p:nvPr>
        </p:nvSpPr>
        <p:spPr>
          <a:xfrm>
            <a:off x="440056" y="1427800"/>
            <a:ext cx="4000091" cy="4375286"/>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26" name="Rectangle 106">
            <a:extLst>
              <a:ext uri="{FF2B5EF4-FFF2-40B4-BE49-F238E27FC236}">
                <a16:creationId xmlns:a16="http://schemas.microsoft.com/office/drawing/2014/main" id="{B8899ADC-BA45-4857-803C-B3A928A6A225}"/>
              </a:ext>
            </a:extLst>
          </p:cNvPr>
          <p:cNvSpPr>
            <a:spLocks noChangeArrowheads="1"/>
          </p:cNvSpPr>
          <p:nvPr userDrawn="1"/>
        </p:nvSpPr>
        <p:spPr bwMode="gray">
          <a:xfrm>
            <a:off x="-2430152" y="2996043"/>
            <a:ext cx="2329217" cy="1216216"/>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Afbeelding plaatsen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het icoon in het midden van het afbeeldingsvlak</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‘Invoegen’ en de afbeelding wordt geplaatst</a:t>
            </a:r>
          </a:p>
        </p:txBody>
      </p:sp>
      <p:sp>
        <p:nvSpPr>
          <p:cNvPr id="3" name="Slide Number Placeholder 2">
            <a:extLst>
              <a:ext uri="{FF2B5EF4-FFF2-40B4-BE49-F238E27FC236}">
                <a16:creationId xmlns:a16="http://schemas.microsoft.com/office/drawing/2014/main" id="{9D1AEA07-0052-498C-867D-738D44546228}"/>
              </a:ext>
            </a:extLst>
          </p:cNvPr>
          <p:cNvSpPr>
            <a:spLocks noGrp="1"/>
          </p:cNvSpPr>
          <p:nvPr>
            <p:ph type="sldNum" sz="quarter" idx="13"/>
          </p:nvPr>
        </p:nvSpPr>
        <p:spPr/>
        <p:txBody>
          <a:bodyPr/>
          <a:lstStyle/>
          <a:p>
            <a:fld id="{5A195573-6125-40C3-AA0C-3AC6CFB9F86B}" type="slidenum">
              <a:rPr lang="en-US" smtClean="0"/>
              <a:pPr/>
              <a:t>‹nr.›</a:t>
            </a:fld>
            <a:endParaRPr lang="en-US" dirty="0"/>
          </a:p>
        </p:txBody>
      </p:sp>
      <p:grpSp>
        <p:nvGrpSpPr>
          <p:cNvPr id="51" name="Groep 24">
            <a:extLst>
              <a:ext uri="{FF2B5EF4-FFF2-40B4-BE49-F238E27FC236}">
                <a16:creationId xmlns:a16="http://schemas.microsoft.com/office/drawing/2014/main" id="{170BCE3C-28F7-4043-A9E0-F2D6AB6B9F74}"/>
              </a:ext>
            </a:extLst>
          </p:cNvPr>
          <p:cNvGrpSpPr/>
          <p:nvPr userDrawn="1"/>
        </p:nvGrpSpPr>
        <p:grpSpPr>
          <a:xfrm>
            <a:off x="9247577" y="1"/>
            <a:ext cx="2329217" cy="5718810"/>
            <a:chOff x="12326583" y="1"/>
            <a:chExt cx="2329217" cy="5718810"/>
          </a:xfrm>
        </p:grpSpPr>
        <p:sp>
          <p:nvSpPr>
            <p:cNvPr id="52" name="Rectangle 106">
              <a:extLst>
                <a:ext uri="{FF2B5EF4-FFF2-40B4-BE49-F238E27FC236}">
                  <a16:creationId xmlns:a16="http://schemas.microsoft.com/office/drawing/2014/main" id="{D6C6C6D4-4E5C-4086-8E91-B36F80B0C5A8}"/>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53" name="Groep 26">
              <a:extLst>
                <a:ext uri="{FF2B5EF4-FFF2-40B4-BE49-F238E27FC236}">
                  <a16:creationId xmlns:a16="http://schemas.microsoft.com/office/drawing/2014/main" id="{EF7F2D1A-149A-4368-9DF0-840737F42033}"/>
                </a:ext>
              </a:extLst>
            </p:cNvPr>
            <p:cNvGrpSpPr>
              <a:grpSpLocks noChangeAspect="1"/>
            </p:cNvGrpSpPr>
            <p:nvPr userDrawn="1"/>
          </p:nvGrpSpPr>
          <p:grpSpPr>
            <a:xfrm>
              <a:off x="12616299" y="4739224"/>
              <a:ext cx="1766851" cy="793244"/>
              <a:chOff x="2766083" y="6357983"/>
              <a:chExt cx="1485890" cy="667104"/>
            </a:xfrm>
          </p:grpSpPr>
          <p:pic>
            <p:nvPicPr>
              <p:cNvPr id="65" name="Picture 15">
                <a:extLst>
                  <a:ext uri="{FF2B5EF4-FFF2-40B4-BE49-F238E27FC236}">
                    <a16:creationId xmlns:a16="http://schemas.microsoft.com/office/drawing/2014/main" id="{97482B9C-04E3-4071-BF84-DB87303338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66" name="Picture 18">
                <a:extLst>
                  <a:ext uri="{FF2B5EF4-FFF2-40B4-BE49-F238E27FC236}">
                    <a16:creationId xmlns:a16="http://schemas.microsoft.com/office/drawing/2014/main" id="{701F9A47-D76C-43DF-9F33-572222B076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67" name="Picture 19">
                <a:extLst>
                  <a:ext uri="{FF2B5EF4-FFF2-40B4-BE49-F238E27FC236}">
                    <a16:creationId xmlns:a16="http://schemas.microsoft.com/office/drawing/2014/main" id="{AA0AACD5-F23A-4263-B6AD-C37F365568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68" name="Straight Arrow Connector 23">
                <a:extLst>
                  <a:ext uri="{FF2B5EF4-FFF2-40B4-BE49-F238E27FC236}">
                    <a16:creationId xmlns:a16="http://schemas.microsoft.com/office/drawing/2014/main" id="{7AEBECAF-B419-47B9-B097-CB179FB161C8}"/>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Connector 24">
                <a:extLst>
                  <a:ext uri="{FF2B5EF4-FFF2-40B4-BE49-F238E27FC236}">
                    <a16:creationId xmlns:a16="http://schemas.microsoft.com/office/drawing/2014/main" id="{F404A05B-6E81-4A0E-8F15-C362D47F5524}"/>
                  </a:ext>
                </a:extLst>
              </p:cNvPr>
              <p:cNvCxnSpPr>
                <a:stCxn id="65" idx="0"/>
                <a:endCxn id="65"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26">
                <a:extLst>
                  <a:ext uri="{FF2B5EF4-FFF2-40B4-BE49-F238E27FC236}">
                    <a16:creationId xmlns:a16="http://schemas.microsoft.com/office/drawing/2014/main" id="{DDA68ECD-C5FB-4C33-977F-32EBEB8EC589}"/>
                  </a:ext>
                </a:extLst>
              </p:cNvPr>
              <p:cNvCxnSpPr>
                <a:stCxn id="65" idx="3"/>
                <a:endCxn id="65"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Arrow Connector 27">
                <a:extLst>
                  <a:ext uri="{FF2B5EF4-FFF2-40B4-BE49-F238E27FC236}">
                    <a16:creationId xmlns:a16="http://schemas.microsoft.com/office/drawing/2014/main" id="{973A7BFD-7688-4C7D-89EC-E9AAF28C55AF}"/>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Oval 28">
                <a:extLst>
                  <a:ext uri="{FF2B5EF4-FFF2-40B4-BE49-F238E27FC236}">
                    <a16:creationId xmlns:a16="http://schemas.microsoft.com/office/drawing/2014/main" id="{FEC892A9-EAB9-4E9B-A714-33F2B5438B4D}"/>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54" name="Groep 27">
              <a:extLst>
                <a:ext uri="{FF2B5EF4-FFF2-40B4-BE49-F238E27FC236}">
                  <a16:creationId xmlns:a16="http://schemas.microsoft.com/office/drawing/2014/main" id="{DED69006-DA22-4810-B41F-9EBD19A50680}"/>
                </a:ext>
              </a:extLst>
            </p:cNvPr>
            <p:cNvGrpSpPr/>
            <p:nvPr userDrawn="1"/>
          </p:nvGrpSpPr>
          <p:grpSpPr>
            <a:xfrm>
              <a:off x="12610022" y="1108316"/>
              <a:ext cx="425380" cy="577954"/>
              <a:chOff x="-37364" y="4061531"/>
              <a:chExt cx="571037" cy="775855"/>
            </a:xfrm>
          </p:grpSpPr>
          <p:pic>
            <p:nvPicPr>
              <p:cNvPr id="56" name="Afbeelding 29">
                <a:extLst>
                  <a:ext uri="{FF2B5EF4-FFF2-40B4-BE49-F238E27FC236}">
                    <a16:creationId xmlns:a16="http://schemas.microsoft.com/office/drawing/2014/main" id="{06FA0E8D-CE74-4DA0-8047-D2B7015CDDC0}"/>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57" name="Rectangle 21">
                <a:extLst>
                  <a:ext uri="{FF2B5EF4-FFF2-40B4-BE49-F238E27FC236}">
                    <a16:creationId xmlns:a16="http://schemas.microsoft.com/office/drawing/2014/main" id="{4986388E-E2B0-4477-8C1F-C68CFCE888E4}"/>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55" name="Afbeelding 28">
              <a:extLst>
                <a:ext uri="{FF2B5EF4-FFF2-40B4-BE49-F238E27FC236}">
                  <a16:creationId xmlns:a16="http://schemas.microsoft.com/office/drawing/2014/main" id="{8E47018B-D3D2-4C29-B12C-038CE594EC1E}"/>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grpSp>
        <p:nvGrpSpPr>
          <p:cNvPr id="74" name="Groep 2">
            <a:extLst>
              <a:ext uri="{FF2B5EF4-FFF2-40B4-BE49-F238E27FC236}">
                <a16:creationId xmlns:a16="http://schemas.microsoft.com/office/drawing/2014/main" id="{C83A82D9-8ADC-4343-877F-C44CCB9B1CEE}"/>
              </a:ext>
            </a:extLst>
          </p:cNvPr>
          <p:cNvGrpSpPr/>
          <p:nvPr userDrawn="1"/>
        </p:nvGrpSpPr>
        <p:grpSpPr>
          <a:xfrm>
            <a:off x="-2430152" y="0"/>
            <a:ext cx="2329217" cy="2718588"/>
            <a:chOff x="-2463800" y="0"/>
            <a:chExt cx="2329217" cy="2718588"/>
          </a:xfrm>
        </p:grpSpPr>
        <p:sp>
          <p:nvSpPr>
            <p:cNvPr id="75" name="Rectangle 106">
              <a:extLst>
                <a:ext uri="{FF2B5EF4-FFF2-40B4-BE49-F238E27FC236}">
                  <a16:creationId xmlns:a16="http://schemas.microsoft.com/office/drawing/2014/main" id="{88106414-AD3F-4443-B408-323417025B96}"/>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76" name="Group 22">
              <a:extLst>
                <a:ext uri="{FF2B5EF4-FFF2-40B4-BE49-F238E27FC236}">
                  <a16:creationId xmlns:a16="http://schemas.microsoft.com/office/drawing/2014/main" id="{8DA47A5C-3A58-42E5-BFC2-A9BFA0018CF4}"/>
                </a:ext>
              </a:extLst>
            </p:cNvPr>
            <p:cNvGrpSpPr/>
            <p:nvPr userDrawn="1"/>
          </p:nvGrpSpPr>
          <p:grpSpPr>
            <a:xfrm>
              <a:off x="-2318863" y="1050055"/>
              <a:ext cx="2044800" cy="534731"/>
              <a:chOff x="-2108199" y="3333735"/>
              <a:chExt cx="2314576" cy="605280"/>
            </a:xfrm>
          </p:grpSpPr>
          <p:grpSp>
            <p:nvGrpSpPr>
              <p:cNvPr id="77" name="Group 9">
                <a:extLst>
                  <a:ext uri="{FF2B5EF4-FFF2-40B4-BE49-F238E27FC236}">
                    <a16:creationId xmlns:a16="http://schemas.microsoft.com/office/drawing/2014/main" id="{70D8092D-C31E-4F3A-8FFA-C927A8E82CE3}"/>
                  </a:ext>
                </a:extLst>
              </p:cNvPr>
              <p:cNvGrpSpPr/>
              <p:nvPr userDrawn="1"/>
            </p:nvGrpSpPr>
            <p:grpSpPr>
              <a:xfrm>
                <a:off x="-2108199" y="3333735"/>
                <a:ext cx="2314576" cy="605280"/>
                <a:chOff x="-1062434" y="2679700"/>
                <a:chExt cx="2314576" cy="605280"/>
              </a:xfrm>
            </p:grpSpPr>
            <p:pic>
              <p:nvPicPr>
                <p:cNvPr id="79" name="Picture 5">
                  <a:extLst>
                    <a:ext uri="{FF2B5EF4-FFF2-40B4-BE49-F238E27FC236}">
                      <a16:creationId xmlns:a16="http://schemas.microsoft.com/office/drawing/2014/main" id="{2234A63B-6ADE-44CF-A23E-2B625B726376}"/>
                    </a:ext>
                  </a:extLst>
                </p:cNvPr>
                <p:cNvPicPr>
                  <a:picLocks noChangeAspect="1"/>
                </p:cNvPicPr>
                <p:nvPr userDrawn="1"/>
              </p:nvPicPr>
              <p:blipFill rotWithShape="1">
                <a:blip r:embed="rId7"/>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80" name="Rectangle 21">
                  <a:extLst>
                    <a:ext uri="{FF2B5EF4-FFF2-40B4-BE49-F238E27FC236}">
                      <a16:creationId xmlns:a16="http://schemas.microsoft.com/office/drawing/2014/main" id="{F29B8838-86D6-453B-A10A-0BC547095009}"/>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78" name="Graphic 19" descr="Close with solid fill">
                <a:extLst>
                  <a:ext uri="{FF2B5EF4-FFF2-40B4-BE49-F238E27FC236}">
                    <a16:creationId xmlns:a16="http://schemas.microsoft.com/office/drawing/2014/main" id="{B592E08A-AA7A-4847-A3F6-F74F38A91CDB}"/>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3082805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fbeelding paginagroo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F2F1183-AB88-4675-82A9-EDDF231CF3F3}"/>
              </a:ext>
            </a:extLst>
          </p:cNvPr>
          <p:cNvSpPr/>
          <p:nvPr userDrawn="1"/>
        </p:nvSpPr>
        <p:spPr>
          <a:xfrm>
            <a:off x="0" y="0"/>
            <a:ext cx="9144000" cy="54943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Picture Placeholder 41">
            <a:extLst>
              <a:ext uri="{FF2B5EF4-FFF2-40B4-BE49-F238E27FC236}">
                <a16:creationId xmlns:a16="http://schemas.microsoft.com/office/drawing/2014/main" id="{7627E149-EDF5-4926-B5CB-9EC49651D605}"/>
              </a:ext>
            </a:extLst>
          </p:cNvPr>
          <p:cNvSpPr>
            <a:spLocks noGrp="1"/>
          </p:cNvSpPr>
          <p:nvPr>
            <p:ph type="pic" sz="quarter" idx="12" hasCustomPrompt="1"/>
          </p:nvPr>
        </p:nvSpPr>
        <p:spPr>
          <a:xfrm>
            <a:off x="447678" y="-10955"/>
            <a:ext cx="8696322" cy="5505323"/>
          </a:xfrm>
          <a:custGeom>
            <a:avLst/>
            <a:gdLst>
              <a:gd name="connsiteX0" fmla="*/ 0 w 8696322"/>
              <a:gd name="connsiteY0" fmla="*/ 0 h 5505323"/>
              <a:gd name="connsiteX1" fmla="*/ 8696322 w 8696322"/>
              <a:gd name="connsiteY1" fmla="*/ 0 h 5505323"/>
              <a:gd name="connsiteX2" fmla="*/ 8696322 w 8696322"/>
              <a:gd name="connsiteY2" fmla="*/ 5505323 h 5505323"/>
              <a:gd name="connsiteX3" fmla="*/ 413081 w 8696322"/>
              <a:gd name="connsiteY3" fmla="*/ 5505323 h 5505323"/>
              <a:gd name="connsiteX4" fmla="*/ 0 w 8696322"/>
              <a:gd name="connsiteY4" fmla="*/ 5092242 h 55053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96322" h="5505323">
                <a:moveTo>
                  <a:pt x="0" y="0"/>
                </a:moveTo>
                <a:lnTo>
                  <a:pt x="8696322" y="0"/>
                </a:lnTo>
                <a:lnTo>
                  <a:pt x="8696322" y="5505323"/>
                </a:lnTo>
                <a:lnTo>
                  <a:pt x="413081" y="5505323"/>
                </a:lnTo>
                <a:cubicBezTo>
                  <a:pt x="184943" y="5505323"/>
                  <a:pt x="0" y="5320380"/>
                  <a:pt x="0" y="5092242"/>
                </a:cubicBezTo>
                <a:close/>
              </a:path>
            </a:pathLst>
          </a:custGeom>
          <a:solidFill>
            <a:srgbClr val="EAEAEA"/>
          </a:solidFill>
        </p:spPr>
        <p:txBody>
          <a:bodyPr wrap="square" tIns="0" anchor="ctr" anchorCtr="1">
            <a:noAutofit/>
          </a:bodyPr>
          <a:lstStyle>
            <a:lvl1pPr algn="l">
              <a:spcBef>
                <a:spcPts val="0"/>
              </a:spcBef>
              <a:defRPr sz="900">
                <a:solidFill>
                  <a:schemeClr val="tx1"/>
                </a:solidFill>
              </a:defRPr>
            </a:lvl1pPr>
          </a:lstStyle>
          <a:p>
            <a:r>
              <a:rPr lang="nl-NL" noProof="0" dirty="0"/>
              <a:t>Klik op icoon om </a:t>
            </a:r>
            <a:br>
              <a:rPr lang="nl-NL" noProof="0" dirty="0"/>
            </a:br>
            <a:r>
              <a:rPr lang="nl-NL" noProof="0" dirty="0"/>
              <a:t>afbeelding toe te voegen</a:t>
            </a:r>
          </a:p>
        </p:txBody>
      </p:sp>
      <p:sp>
        <p:nvSpPr>
          <p:cNvPr id="14" name="Text Placeholder 12">
            <a:extLst>
              <a:ext uri="{FF2B5EF4-FFF2-40B4-BE49-F238E27FC236}">
                <a16:creationId xmlns:a16="http://schemas.microsoft.com/office/drawing/2014/main" id="{2078A510-ED0A-4185-89DF-37CC3AF31C91}"/>
              </a:ext>
            </a:extLst>
          </p:cNvPr>
          <p:cNvSpPr>
            <a:spLocks noGrp="1"/>
          </p:cNvSpPr>
          <p:nvPr>
            <p:ph type="body" sz="quarter" idx="11" hasCustomPrompt="1"/>
          </p:nvPr>
        </p:nvSpPr>
        <p:spPr>
          <a:xfrm>
            <a:off x="876566" y="5628506"/>
            <a:ext cx="7822142" cy="172219"/>
          </a:xfrm>
        </p:spPr>
        <p:txBody>
          <a:bodyPr tIns="0">
            <a:noAutofit/>
          </a:bodyPr>
          <a:lstStyle>
            <a:lvl1pPr>
              <a:lnSpc>
                <a:spcPct val="90000"/>
              </a:lnSpc>
              <a:spcBef>
                <a:spcPts val="0"/>
              </a:spcBef>
              <a:spcAft>
                <a:spcPts val="0"/>
              </a:spcAft>
              <a:defRPr sz="1050" b="0">
                <a:solidFill>
                  <a:schemeClr val="tx1"/>
                </a:solidFill>
              </a:defRPr>
            </a:lvl1pPr>
            <a:lvl2pPr>
              <a:lnSpc>
                <a:spcPts val="1425"/>
              </a:lnSpc>
              <a:spcBef>
                <a:spcPts val="0"/>
              </a:spcBef>
              <a:buNone/>
              <a:defRPr sz="1200">
                <a:solidFill>
                  <a:schemeClr val="accent3"/>
                </a:solidFill>
              </a:defRPr>
            </a:lvl2pPr>
            <a:lvl3pPr marL="135728" indent="-135728">
              <a:lnSpc>
                <a:spcPts val="1425"/>
              </a:lnSpc>
              <a:spcBef>
                <a:spcPts val="0"/>
              </a:spcBef>
              <a:buNone/>
              <a:defRPr sz="1200"/>
            </a:lvl3pPr>
            <a:lvl4pPr marL="135728" indent="-135728">
              <a:lnSpc>
                <a:spcPts val="1425"/>
              </a:lnSpc>
              <a:spcBef>
                <a:spcPts val="0"/>
              </a:spcBef>
              <a:defRPr sz="1200"/>
            </a:lvl4pPr>
            <a:lvl5pPr>
              <a:lnSpc>
                <a:spcPts val="1125"/>
              </a:lnSpc>
              <a:defRPr sz="1200"/>
            </a:lvl5pPr>
          </a:lstStyle>
          <a:p>
            <a:pPr lvl="0"/>
            <a:r>
              <a:rPr lang="nl-NL" noProof="0" dirty="0"/>
              <a:t>Klik om bijschrift toe te voegen</a:t>
            </a:r>
          </a:p>
        </p:txBody>
      </p:sp>
      <p:sp>
        <p:nvSpPr>
          <p:cNvPr id="20" name="Rectangle 106">
            <a:extLst>
              <a:ext uri="{FF2B5EF4-FFF2-40B4-BE49-F238E27FC236}">
                <a16:creationId xmlns:a16="http://schemas.microsoft.com/office/drawing/2014/main" id="{98C4478D-0D03-406A-AF2B-FBE68F22363A}"/>
              </a:ext>
            </a:extLst>
          </p:cNvPr>
          <p:cNvSpPr>
            <a:spLocks noChangeArrowheads="1"/>
          </p:cNvSpPr>
          <p:nvPr userDrawn="1"/>
        </p:nvSpPr>
        <p:spPr bwMode="gray">
          <a:xfrm>
            <a:off x="-2430152" y="4"/>
            <a:ext cx="2329217" cy="1216216"/>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Afbeelding plaatsen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het icoon in het midden van het afbeeldingsvlak</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‘Invoegen’ en de afbeelding wordt geplaatst</a:t>
            </a:r>
          </a:p>
        </p:txBody>
      </p:sp>
      <p:sp>
        <p:nvSpPr>
          <p:cNvPr id="4" name="Slide Number Placeholder 3">
            <a:extLst>
              <a:ext uri="{FF2B5EF4-FFF2-40B4-BE49-F238E27FC236}">
                <a16:creationId xmlns:a16="http://schemas.microsoft.com/office/drawing/2014/main" id="{A0D78B53-F86F-4949-A248-2228F7AB6F5C}"/>
              </a:ext>
            </a:extLst>
          </p:cNvPr>
          <p:cNvSpPr>
            <a:spLocks noGrp="1"/>
          </p:cNvSpPr>
          <p:nvPr>
            <p:ph type="sldNum" sz="quarter" idx="13"/>
          </p:nvPr>
        </p:nvSpPr>
        <p:spPr/>
        <p:txBody>
          <a:bodyPr/>
          <a:lstStyle/>
          <a:p>
            <a:fld id="{5A195573-6125-40C3-AA0C-3AC6CFB9F86B}" type="slidenum">
              <a:rPr lang="en-US" smtClean="0"/>
              <a:pPr/>
              <a:t>‹nr.›</a:t>
            </a:fld>
            <a:endParaRPr lang="en-US" dirty="0"/>
          </a:p>
        </p:txBody>
      </p:sp>
      <p:grpSp>
        <p:nvGrpSpPr>
          <p:cNvPr id="28" name="Groep 24">
            <a:extLst>
              <a:ext uri="{FF2B5EF4-FFF2-40B4-BE49-F238E27FC236}">
                <a16:creationId xmlns:a16="http://schemas.microsoft.com/office/drawing/2014/main" id="{8FEE16C0-0649-4E5C-94E5-51C29D83804D}"/>
              </a:ext>
            </a:extLst>
          </p:cNvPr>
          <p:cNvGrpSpPr/>
          <p:nvPr userDrawn="1"/>
        </p:nvGrpSpPr>
        <p:grpSpPr>
          <a:xfrm>
            <a:off x="9247577" y="1"/>
            <a:ext cx="2329217" cy="5718810"/>
            <a:chOff x="12326583" y="1"/>
            <a:chExt cx="2329217" cy="5718810"/>
          </a:xfrm>
        </p:grpSpPr>
        <p:sp>
          <p:nvSpPr>
            <p:cNvPr id="29" name="Rectangle 106">
              <a:extLst>
                <a:ext uri="{FF2B5EF4-FFF2-40B4-BE49-F238E27FC236}">
                  <a16:creationId xmlns:a16="http://schemas.microsoft.com/office/drawing/2014/main" id="{6BDDCAC2-4429-4C9E-9DD3-70521BAA034C}"/>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0" name="Groep 26">
              <a:extLst>
                <a:ext uri="{FF2B5EF4-FFF2-40B4-BE49-F238E27FC236}">
                  <a16:creationId xmlns:a16="http://schemas.microsoft.com/office/drawing/2014/main" id="{ACC423B1-85E3-48D3-8E47-3FCBF3E2496A}"/>
                </a:ext>
              </a:extLst>
            </p:cNvPr>
            <p:cNvGrpSpPr>
              <a:grpSpLocks noChangeAspect="1"/>
            </p:cNvGrpSpPr>
            <p:nvPr userDrawn="1"/>
          </p:nvGrpSpPr>
          <p:grpSpPr>
            <a:xfrm>
              <a:off x="12616299" y="4739224"/>
              <a:ext cx="1766851" cy="793244"/>
              <a:chOff x="2766083" y="6357983"/>
              <a:chExt cx="1485890" cy="667104"/>
            </a:xfrm>
          </p:grpSpPr>
          <p:pic>
            <p:nvPicPr>
              <p:cNvPr id="35" name="Picture 15">
                <a:extLst>
                  <a:ext uri="{FF2B5EF4-FFF2-40B4-BE49-F238E27FC236}">
                    <a16:creationId xmlns:a16="http://schemas.microsoft.com/office/drawing/2014/main" id="{DF11A2C8-988E-4613-97F3-6FEC02DFC4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36" name="Picture 18">
                <a:extLst>
                  <a:ext uri="{FF2B5EF4-FFF2-40B4-BE49-F238E27FC236}">
                    <a16:creationId xmlns:a16="http://schemas.microsoft.com/office/drawing/2014/main" id="{37F3B6A6-3311-45E2-946B-87F1A1D3EB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51" name="Picture 19">
                <a:extLst>
                  <a:ext uri="{FF2B5EF4-FFF2-40B4-BE49-F238E27FC236}">
                    <a16:creationId xmlns:a16="http://schemas.microsoft.com/office/drawing/2014/main" id="{6582B097-2F58-4D5E-A5FE-27DBD06BF3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52" name="Straight Arrow Connector 23">
                <a:extLst>
                  <a:ext uri="{FF2B5EF4-FFF2-40B4-BE49-F238E27FC236}">
                    <a16:creationId xmlns:a16="http://schemas.microsoft.com/office/drawing/2014/main" id="{752D6D15-70B3-40DC-8A4D-1479BC6FE216}"/>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Connector 24">
                <a:extLst>
                  <a:ext uri="{FF2B5EF4-FFF2-40B4-BE49-F238E27FC236}">
                    <a16:creationId xmlns:a16="http://schemas.microsoft.com/office/drawing/2014/main" id="{C91A7AEC-8547-4331-90AB-B8166374A985}"/>
                  </a:ext>
                </a:extLst>
              </p:cNvPr>
              <p:cNvCxnSpPr>
                <a:stCxn id="35" idx="0"/>
                <a:endCxn id="35"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26">
                <a:extLst>
                  <a:ext uri="{FF2B5EF4-FFF2-40B4-BE49-F238E27FC236}">
                    <a16:creationId xmlns:a16="http://schemas.microsoft.com/office/drawing/2014/main" id="{6C16A41F-C5BE-45F7-BDA0-8950C6B1CED4}"/>
                  </a:ext>
                </a:extLst>
              </p:cNvPr>
              <p:cNvCxnSpPr>
                <a:stCxn id="35" idx="3"/>
                <a:endCxn id="35"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Arrow Connector 27">
                <a:extLst>
                  <a:ext uri="{FF2B5EF4-FFF2-40B4-BE49-F238E27FC236}">
                    <a16:creationId xmlns:a16="http://schemas.microsoft.com/office/drawing/2014/main" id="{BA187A1B-2842-4C6C-851A-43288717658F}"/>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6" name="Oval 28">
                <a:extLst>
                  <a:ext uri="{FF2B5EF4-FFF2-40B4-BE49-F238E27FC236}">
                    <a16:creationId xmlns:a16="http://schemas.microsoft.com/office/drawing/2014/main" id="{25EEAA2B-1CC7-4F1E-8224-2033F2EAA079}"/>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31" name="Groep 27">
              <a:extLst>
                <a:ext uri="{FF2B5EF4-FFF2-40B4-BE49-F238E27FC236}">
                  <a16:creationId xmlns:a16="http://schemas.microsoft.com/office/drawing/2014/main" id="{6C689CE5-2284-42FA-BC65-3E0179EAA21C}"/>
                </a:ext>
              </a:extLst>
            </p:cNvPr>
            <p:cNvGrpSpPr/>
            <p:nvPr userDrawn="1"/>
          </p:nvGrpSpPr>
          <p:grpSpPr>
            <a:xfrm>
              <a:off x="12610022" y="1108316"/>
              <a:ext cx="425380" cy="577954"/>
              <a:chOff x="-37364" y="4061531"/>
              <a:chExt cx="571037" cy="775855"/>
            </a:xfrm>
          </p:grpSpPr>
          <p:pic>
            <p:nvPicPr>
              <p:cNvPr id="33" name="Afbeelding 29">
                <a:extLst>
                  <a:ext uri="{FF2B5EF4-FFF2-40B4-BE49-F238E27FC236}">
                    <a16:creationId xmlns:a16="http://schemas.microsoft.com/office/drawing/2014/main" id="{87B3FE8D-4C1C-4D85-B734-E325A560A475}"/>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4" name="Rectangle 21">
                <a:extLst>
                  <a:ext uri="{FF2B5EF4-FFF2-40B4-BE49-F238E27FC236}">
                    <a16:creationId xmlns:a16="http://schemas.microsoft.com/office/drawing/2014/main" id="{9A93CABC-03A3-48CE-AC39-5797775825A2}"/>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32" name="Afbeelding 28">
              <a:extLst>
                <a:ext uri="{FF2B5EF4-FFF2-40B4-BE49-F238E27FC236}">
                  <a16:creationId xmlns:a16="http://schemas.microsoft.com/office/drawing/2014/main" id="{812ADADA-9069-4467-859E-0D8F59060458}"/>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24851907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Hoofdstuk dia met achtergrondafbeeld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03548049-7150-4342-81A2-1924FDD1F15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45487" y="-2701"/>
            <a:ext cx="8699354" cy="4331814"/>
          </a:xfrm>
          <a:prstGeom prst="rect">
            <a:avLst/>
          </a:prstGeom>
        </p:spPr>
      </p:pic>
      <p:sp>
        <p:nvSpPr>
          <p:cNvPr id="14" name="Rectangle 3">
            <a:extLst>
              <a:ext uri="{FF2B5EF4-FFF2-40B4-BE49-F238E27FC236}">
                <a16:creationId xmlns:a16="http://schemas.microsoft.com/office/drawing/2014/main" id="{A2303D10-7A22-4D77-961C-6FBC031E10FB}"/>
              </a:ext>
            </a:extLst>
          </p:cNvPr>
          <p:cNvSpPr/>
          <p:nvPr userDrawn="1"/>
        </p:nvSpPr>
        <p:spPr>
          <a:xfrm>
            <a:off x="-2574472" y="-2157046"/>
            <a:ext cx="14292944"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350" dirty="0"/>
          </a:p>
        </p:txBody>
      </p:sp>
      <p:sp>
        <p:nvSpPr>
          <p:cNvPr id="7" name="Title 1">
            <a:extLst>
              <a:ext uri="{FF2B5EF4-FFF2-40B4-BE49-F238E27FC236}">
                <a16:creationId xmlns:a16="http://schemas.microsoft.com/office/drawing/2014/main" id="{F0430514-7007-4E07-B2B0-7886DCCC86FD}"/>
              </a:ext>
            </a:extLst>
          </p:cNvPr>
          <p:cNvSpPr>
            <a:spLocks noGrp="1"/>
          </p:cNvSpPr>
          <p:nvPr>
            <p:ph type="title" hasCustomPrompt="1"/>
          </p:nvPr>
        </p:nvSpPr>
        <p:spPr>
          <a:xfrm>
            <a:off x="940594" y="2755712"/>
            <a:ext cx="5400000" cy="1123949"/>
          </a:xfrm>
        </p:spPr>
        <p:txBody>
          <a:bodyPr anchor="b" anchorCtr="0">
            <a:noAutofit/>
          </a:bodyPr>
          <a:lstStyle>
            <a:lvl1pPr>
              <a:lnSpc>
                <a:spcPct val="100000"/>
              </a:lnSpc>
              <a:defRPr sz="3000" spc="0" baseline="0">
                <a:solidFill>
                  <a:schemeClr val="bg1"/>
                </a:solidFill>
              </a:defRPr>
            </a:lvl1pPr>
          </a:lstStyle>
          <a:p>
            <a:r>
              <a:rPr lang="nl-NL" dirty="0"/>
              <a:t>Klik om titel toe te voegen</a:t>
            </a:r>
          </a:p>
        </p:txBody>
      </p:sp>
      <p:sp>
        <p:nvSpPr>
          <p:cNvPr id="8" name="Rectangle 106">
            <a:extLst>
              <a:ext uri="{FF2B5EF4-FFF2-40B4-BE49-F238E27FC236}">
                <a16:creationId xmlns:a16="http://schemas.microsoft.com/office/drawing/2014/main" id="{6DB02F12-213B-4BC3-BF01-64E6DEA8948A}"/>
              </a:ext>
            </a:extLst>
          </p:cNvPr>
          <p:cNvSpPr>
            <a:spLocks noChangeArrowheads="1"/>
          </p:cNvSpPr>
          <p:nvPr userDrawn="1"/>
        </p:nvSpPr>
        <p:spPr bwMode="gray">
          <a:xfrm>
            <a:off x="-2430152" y="5879672"/>
            <a:ext cx="2329217" cy="978331"/>
          </a:xfrm>
          <a:prstGeom prst="rect">
            <a:avLst/>
          </a:prstGeom>
          <a:solidFill>
            <a:schemeClr val="bg1">
              <a:lumMod val="95000"/>
            </a:schemeClr>
          </a:solidFill>
          <a:ln>
            <a:noFill/>
          </a:ln>
          <a:effectLst/>
        </p:spPr>
        <p:txBody>
          <a:bodyPr wrap="square" lIns="108000" tIns="108000" rIns="108000" bIns="135000" anchor="b" anchorCtr="0">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Dia opnieuw instellen (reset)</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2" name="Slide Number Placeholder 1">
            <a:extLst>
              <a:ext uri="{FF2B5EF4-FFF2-40B4-BE49-F238E27FC236}">
                <a16:creationId xmlns:a16="http://schemas.microsoft.com/office/drawing/2014/main" id="{9E25CC99-32E6-48EF-B160-205D6223D6B2}"/>
              </a:ext>
            </a:extLst>
          </p:cNvPr>
          <p:cNvSpPr>
            <a:spLocks noGrp="1"/>
          </p:cNvSpPr>
          <p:nvPr>
            <p:ph type="sldNum" sz="quarter" idx="10"/>
          </p:nvPr>
        </p:nvSpPr>
        <p:spPr/>
        <p:txBody>
          <a:bodyPr/>
          <a:lstStyle>
            <a:lvl1pPr>
              <a:defRPr>
                <a:solidFill>
                  <a:schemeClr val="bg1"/>
                </a:solidFill>
              </a:defRPr>
            </a:lvl1pPr>
          </a:lstStyle>
          <a:p>
            <a:fld id="{5A195573-6125-40C3-AA0C-3AC6CFB9F86B}" type="slidenum">
              <a:rPr lang="en-US" smtClean="0"/>
              <a:pPr/>
              <a:t>‹nr.›</a:t>
            </a:fld>
            <a:endParaRPr lang="en-US" dirty="0"/>
          </a:p>
        </p:txBody>
      </p:sp>
      <p:pic>
        <p:nvPicPr>
          <p:cNvPr id="15" name="Graphic 14">
            <a:extLst>
              <a:ext uri="{FF2B5EF4-FFF2-40B4-BE49-F238E27FC236}">
                <a16:creationId xmlns:a16="http://schemas.microsoft.com/office/drawing/2014/main" id="{DCACC00E-3812-4CA1-9915-B03FFE7253F7}"/>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409577" y="6251798"/>
            <a:ext cx="1200148" cy="348095"/>
          </a:xfrm>
          <a:prstGeom prst="rect">
            <a:avLst/>
          </a:prstGeom>
        </p:spPr>
      </p:pic>
    </p:spTree>
    <p:extLst>
      <p:ext uri="{BB962C8B-B14F-4D97-AF65-F5344CB8AC3E}">
        <p14:creationId xmlns:p14="http://schemas.microsoft.com/office/powerpoint/2010/main" val="25681429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Hoofdstuk dia zonder achtergrondafbeelding">
    <p:bg>
      <p:bgPr>
        <a:solidFill>
          <a:srgbClr val="C2E4FF"/>
        </a:solidFill>
        <a:effectLst/>
      </p:bgPr>
    </p:bg>
    <p:spTree>
      <p:nvGrpSpPr>
        <p:cNvPr id="1" name=""/>
        <p:cNvGrpSpPr/>
        <p:nvPr/>
      </p:nvGrpSpPr>
      <p:grpSpPr>
        <a:xfrm>
          <a:off x="0" y="0"/>
          <a:ext cx="0" cy="0"/>
          <a:chOff x="0" y="0"/>
          <a:chExt cx="0" cy="0"/>
        </a:xfrm>
      </p:grpSpPr>
      <p:pic>
        <p:nvPicPr>
          <p:cNvPr id="13" name="Graphic 12">
            <a:extLst>
              <a:ext uri="{FF2B5EF4-FFF2-40B4-BE49-F238E27FC236}">
                <a16:creationId xmlns:a16="http://schemas.microsoft.com/office/drawing/2014/main" id="{283DC8AA-1231-4885-BDF2-FD444450D14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45487" y="-2701"/>
            <a:ext cx="8699354" cy="4331814"/>
          </a:xfrm>
          <a:prstGeom prst="rect">
            <a:avLst/>
          </a:prstGeom>
        </p:spPr>
      </p:pic>
      <p:sp>
        <p:nvSpPr>
          <p:cNvPr id="10" name="Rectangle 3">
            <a:extLst>
              <a:ext uri="{FF2B5EF4-FFF2-40B4-BE49-F238E27FC236}">
                <a16:creationId xmlns:a16="http://schemas.microsoft.com/office/drawing/2014/main" id="{C6A9B036-C851-464B-A4B4-FD651AEC886D}"/>
              </a:ext>
            </a:extLst>
          </p:cNvPr>
          <p:cNvSpPr/>
          <p:nvPr userDrawn="1"/>
        </p:nvSpPr>
        <p:spPr>
          <a:xfrm>
            <a:off x="-2574472" y="-2157046"/>
            <a:ext cx="14292944"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350" dirty="0"/>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940594" y="2755700"/>
            <a:ext cx="5400000" cy="1123949"/>
          </a:xfrm>
        </p:spPr>
        <p:txBody>
          <a:bodyPr anchor="b" anchorCtr="0">
            <a:noAutofit/>
          </a:bodyPr>
          <a:lstStyle>
            <a:lvl1pPr>
              <a:lnSpc>
                <a:spcPct val="100000"/>
              </a:lnSpc>
              <a:defRPr sz="3000" spc="0" baseline="0">
                <a:solidFill>
                  <a:schemeClr val="tx2"/>
                </a:solidFill>
              </a:defRPr>
            </a:lvl1pPr>
          </a:lstStyle>
          <a:p>
            <a:r>
              <a:rPr lang="nl-NL" dirty="0"/>
              <a:t>Klik om titel toe te voegen</a:t>
            </a:r>
          </a:p>
        </p:txBody>
      </p:sp>
      <p:sp>
        <p:nvSpPr>
          <p:cNvPr id="5" name="Rectangle 106">
            <a:extLst>
              <a:ext uri="{FF2B5EF4-FFF2-40B4-BE49-F238E27FC236}">
                <a16:creationId xmlns:a16="http://schemas.microsoft.com/office/drawing/2014/main" id="{1FBA4FA0-818B-428B-91E4-7AAC8597B54C}"/>
              </a:ext>
            </a:extLst>
          </p:cNvPr>
          <p:cNvSpPr>
            <a:spLocks noChangeArrowheads="1"/>
          </p:cNvSpPr>
          <p:nvPr userDrawn="1"/>
        </p:nvSpPr>
        <p:spPr bwMode="gray">
          <a:xfrm>
            <a:off x="-2430152" y="5879672"/>
            <a:ext cx="2329217" cy="978331"/>
          </a:xfrm>
          <a:prstGeom prst="rect">
            <a:avLst/>
          </a:prstGeom>
          <a:solidFill>
            <a:schemeClr val="bg1">
              <a:lumMod val="95000"/>
            </a:schemeClr>
          </a:solidFill>
          <a:ln>
            <a:noFill/>
          </a:ln>
          <a:effectLst/>
        </p:spPr>
        <p:txBody>
          <a:bodyPr wrap="square" lIns="108000" tIns="108000" rIns="108000" bIns="135000" anchor="b" anchorCtr="0">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Dia opnieuw instellen (reset)</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3" name="Slide Number Placeholder 2">
            <a:extLst>
              <a:ext uri="{FF2B5EF4-FFF2-40B4-BE49-F238E27FC236}">
                <a16:creationId xmlns:a16="http://schemas.microsoft.com/office/drawing/2014/main" id="{1E5A7128-E378-46DC-A7CA-6B5E436C53B1}"/>
              </a:ext>
            </a:extLst>
          </p:cNvPr>
          <p:cNvSpPr>
            <a:spLocks noGrp="1"/>
          </p:cNvSpPr>
          <p:nvPr>
            <p:ph type="sldNum" sz="quarter" idx="10"/>
          </p:nvPr>
        </p:nvSpPr>
        <p:spPr/>
        <p:txBody>
          <a:bodyPr/>
          <a:lstStyle/>
          <a:p>
            <a:fld id="{5A195573-6125-40C3-AA0C-3AC6CFB9F86B}" type="slidenum">
              <a:rPr lang="en-US" smtClean="0"/>
              <a:pPr/>
              <a:t>‹nr.›</a:t>
            </a:fld>
            <a:endParaRPr lang="en-US" dirty="0"/>
          </a:p>
        </p:txBody>
      </p:sp>
      <p:pic>
        <p:nvPicPr>
          <p:cNvPr id="8" name="Graphic 7">
            <a:extLst>
              <a:ext uri="{FF2B5EF4-FFF2-40B4-BE49-F238E27FC236}">
                <a16:creationId xmlns:a16="http://schemas.microsoft.com/office/drawing/2014/main" id="{B9E1BA31-AFF9-4967-AFA0-C2C4E4A79C3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409577" y="6251798"/>
            <a:ext cx="1200148" cy="348095"/>
          </a:xfrm>
          <a:prstGeom prst="rect">
            <a:avLst/>
          </a:prstGeom>
        </p:spPr>
      </p:pic>
    </p:spTree>
    <p:extLst>
      <p:ext uri="{BB962C8B-B14F-4D97-AF65-F5344CB8AC3E}">
        <p14:creationId xmlns:p14="http://schemas.microsoft.com/office/powerpoint/2010/main" val="40907651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houd met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8" y="333670"/>
            <a:ext cx="8258650" cy="581777"/>
          </a:xfrm>
        </p:spPr>
        <p:txBody>
          <a:bodyPr>
            <a:noAutofit/>
          </a:bodyPr>
          <a:lstStyle>
            <a:lvl1pPr>
              <a:defRPr/>
            </a:lvl1pPr>
          </a:lstStyle>
          <a:p>
            <a:r>
              <a:rPr lang="nl-NL" noProof="0" dirty="0"/>
              <a:t>Klik om titel toe te voegen</a:t>
            </a:r>
          </a:p>
        </p:txBody>
      </p:sp>
      <p:sp>
        <p:nvSpPr>
          <p:cNvPr id="4" name="Table Placeholder 3">
            <a:extLst>
              <a:ext uri="{FF2B5EF4-FFF2-40B4-BE49-F238E27FC236}">
                <a16:creationId xmlns:a16="http://schemas.microsoft.com/office/drawing/2014/main" id="{94B40A4D-040D-412B-B077-4F963A67665D}"/>
              </a:ext>
            </a:extLst>
          </p:cNvPr>
          <p:cNvSpPr>
            <a:spLocks noGrp="1"/>
          </p:cNvSpPr>
          <p:nvPr>
            <p:ph type="tbl" sz="quarter" idx="12" hasCustomPrompt="1"/>
          </p:nvPr>
        </p:nvSpPr>
        <p:spPr>
          <a:xfrm>
            <a:off x="4699348" y="1427799"/>
            <a:ext cx="3999360" cy="4375286"/>
          </a:xfrm>
        </p:spPr>
        <p:txBody>
          <a:bodyPr tIns="0" anchor="ctr" anchorCtr="1"/>
          <a:lstStyle>
            <a:lvl1pPr algn="l">
              <a:spcBef>
                <a:spcPts val="0"/>
              </a:spcBef>
              <a:defRPr sz="900">
                <a:solidFill>
                  <a:schemeClr val="tx1"/>
                </a:solidFill>
              </a:defRPr>
            </a:lvl1pPr>
          </a:lstStyle>
          <a:p>
            <a:r>
              <a:rPr lang="nl-NL" noProof="0" dirty="0"/>
              <a:t>Klik op icoon om</a:t>
            </a:r>
            <a:br>
              <a:rPr lang="nl-NL" noProof="0" dirty="0"/>
            </a:br>
            <a:r>
              <a:rPr lang="nl-NL" noProof="0" dirty="0"/>
              <a:t>tabel toe te voegen</a:t>
            </a:r>
          </a:p>
        </p:txBody>
      </p:sp>
      <p:sp>
        <p:nvSpPr>
          <p:cNvPr id="11" name="Text Placeholder 12">
            <a:extLst>
              <a:ext uri="{FF2B5EF4-FFF2-40B4-BE49-F238E27FC236}">
                <a16:creationId xmlns:a16="http://schemas.microsoft.com/office/drawing/2014/main" id="{F028C813-AC7A-4357-A8D4-1D61F095489D}"/>
              </a:ext>
            </a:extLst>
          </p:cNvPr>
          <p:cNvSpPr>
            <a:spLocks noGrp="1"/>
          </p:cNvSpPr>
          <p:nvPr>
            <p:ph type="body" sz="quarter" idx="10" hasCustomPrompt="1"/>
          </p:nvPr>
        </p:nvSpPr>
        <p:spPr>
          <a:xfrm>
            <a:off x="440057" y="1427799"/>
            <a:ext cx="4000090" cy="4375286"/>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31" name="Rectangle 106">
            <a:extLst>
              <a:ext uri="{FF2B5EF4-FFF2-40B4-BE49-F238E27FC236}">
                <a16:creationId xmlns:a16="http://schemas.microsoft.com/office/drawing/2014/main" id="{730C924B-F91D-43CC-A0C8-A160AAD5E487}"/>
              </a:ext>
            </a:extLst>
          </p:cNvPr>
          <p:cNvSpPr>
            <a:spLocks noChangeArrowheads="1"/>
          </p:cNvSpPr>
          <p:nvPr userDrawn="1"/>
        </p:nvSpPr>
        <p:spPr bwMode="gray">
          <a:xfrm>
            <a:off x="9244940" y="1"/>
            <a:ext cx="2329217" cy="1609273"/>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Tabel invoegen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het icoon in het midden van het tabelvlak</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Kies hoeveel kolommen en rijen de tabel moet hebben die je wil invoegen</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‘OK’ en de tabel wordt ingevoegd die vervolgens gevuld kan worden</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Selecteer vervolgens alle tekst in de tabel, pas de lettergrootte aan naar 14pt en kleur de zwarte tekst om naar donkerblauw</a:t>
            </a:r>
          </a:p>
        </p:txBody>
      </p:sp>
      <p:sp>
        <p:nvSpPr>
          <p:cNvPr id="3" name="Slide Number Placeholder 2">
            <a:extLst>
              <a:ext uri="{FF2B5EF4-FFF2-40B4-BE49-F238E27FC236}">
                <a16:creationId xmlns:a16="http://schemas.microsoft.com/office/drawing/2014/main" id="{DF3716CF-D9F7-4E85-A572-A8A5E9841A07}"/>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
        <p:nvSpPr>
          <p:cNvPr id="20" name="Rectangle 106">
            <a:extLst>
              <a:ext uri="{FF2B5EF4-FFF2-40B4-BE49-F238E27FC236}">
                <a16:creationId xmlns:a16="http://schemas.microsoft.com/office/drawing/2014/main" id="{287B4CD8-CB75-4476-A112-B23A73074B69}"/>
              </a:ext>
            </a:extLst>
          </p:cNvPr>
          <p:cNvSpPr>
            <a:spLocks noChangeArrowheads="1"/>
          </p:cNvSpPr>
          <p:nvPr userDrawn="1"/>
        </p:nvSpPr>
        <p:spPr bwMode="gray">
          <a:xfrm>
            <a:off x="9244940" y="2942671"/>
            <a:ext cx="2329217" cy="1261742"/>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Verticale lijnen toevoegen aan tabel</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Voeg een tabel in. De tabel wordt zonder verticale lijnen ingevoegd</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Om de verticale lijnen toe te voegen; klik in het menu </a:t>
            </a:r>
            <a:br>
              <a:rPr kumimoji="0" lang="nl-NL" altLang="en-US" sz="750" b="0" i="0" u="none" strike="noStrike" kern="1200" cap="none" spc="-8" normalizeH="0" baseline="0" noProof="0" dirty="0">
                <a:ln>
                  <a:noFill/>
                </a:ln>
                <a:solidFill>
                  <a:schemeClr val="tx1"/>
                </a:solidFill>
                <a:effectLst/>
                <a:uLnTx/>
                <a:uFillTx/>
                <a:latin typeface="Open Sans"/>
                <a:ea typeface="+mn-ea"/>
                <a:cs typeface="+mn-cs"/>
              </a:rPr>
            </a:b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'Opties voor tabelstijlen’, kies de functie 'Gestreepte kolommen' en de verticale lijnen verschijnen</a:t>
            </a:r>
          </a:p>
        </p:txBody>
      </p:sp>
      <p:grpSp>
        <p:nvGrpSpPr>
          <p:cNvPr id="34" name="Groep 2">
            <a:extLst>
              <a:ext uri="{FF2B5EF4-FFF2-40B4-BE49-F238E27FC236}">
                <a16:creationId xmlns:a16="http://schemas.microsoft.com/office/drawing/2014/main" id="{369E0E4E-5367-4EB9-9108-CED071F09452}"/>
              </a:ext>
            </a:extLst>
          </p:cNvPr>
          <p:cNvGrpSpPr/>
          <p:nvPr userDrawn="1"/>
        </p:nvGrpSpPr>
        <p:grpSpPr>
          <a:xfrm>
            <a:off x="-2430152" y="0"/>
            <a:ext cx="2329217" cy="2718588"/>
            <a:chOff x="-2463800" y="0"/>
            <a:chExt cx="2329217" cy="2718588"/>
          </a:xfrm>
        </p:grpSpPr>
        <p:sp>
          <p:nvSpPr>
            <p:cNvPr id="35" name="Rectangle 106">
              <a:extLst>
                <a:ext uri="{FF2B5EF4-FFF2-40B4-BE49-F238E27FC236}">
                  <a16:creationId xmlns:a16="http://schemas.microsoft.com/office/drawing/2014/main" id="{96D6E652-0EFE-4F95-91CA-BD65D4DF0BC7}"/>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36" name="Group 22">
              <a:extLst>
                <a:ext uri="{FF2B5EF4-FFF2-40B4-BE49-F238E27FC236}">
                  <a16:creationId xmlns:a16="http://schemas.microsoft.com/office/drawing/2014/main" id="{21C21572-0E24-42C7-B924-F81EE0FFB911}"/>
                </a:ext>
              </a:extLst>
            </p:cNvPr>
            <p:cNvGrpSpPr/>
            <p:nvPr userDrawn="1"/>
          </p:nvGrpSpPr>
          <p:grpSpPr>
            <a:xfrm>
              <a:off x="-2318863" y="1050055"/>
              <a:ext cx="2044800" cy="534731"/>
              <a:chOff x="-2108199" y="3333735"/>
              <a:chExt cx="2314576" cy="605280"/>
            </a:xfrm>
          </p:grpSpPr>
          <p:grpSp>
            <p:nvGrpSpPr>
              <p:cNvPr id="37" name="Group 9">
                <a:extLst>
                  <a:ext uri="{FF2B5EF4-FFF2-40B4-BE49-F238E27FC236}">
                    <a16:creationId xmlns:a16="http://schemas.microsoft.com/office/drawing/2014/main" id="{DD8EC19D-D53D-470D-93A4-5A47DB592AB5}"/>
                  </a:ext>
                </a:extLst>
              </p:cNvPr>
              <p:cNvGrpSpPr/>
              <p:nvPr userDrawn="1"/>
            </p:nvGrpSpPr>
            <p:grpSpPr>
              <a:xfrm>
                <a:off x="-2108199" y="3333735"/>
                <a:ext cx="2314576" cy="605280"/>
                <a:chOff x="-1062434" y="2679700"/>
                <a:chExt cx="2314576" cy="605280"/>
              </a:xfrm>
            </p:grpSpPr>
            <p:pic>
              <p:nvPicPr>
                <p:cNvPr id="39" name="Picture 5">
                  <a:extLst>
                    <a:ext uri="{FF2B5EF4-FFF2-40B4-BE49-F238E27FC236}">
                      <a16:creationId xmlns:a16="http://schemas.microsoft.com/office/drawing/2014/main" id="{E2D0EAAE-F615-4C2C-A6EC-70DE4A3FADE4}"/>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40" name="Rectangle 21">
                  <a:extLst>
                    <a:ext uri="{FF2B5EF4-FFF2-40B4-BE49-F238E27FC236}">
                      <a16:creationId xmlns:a16="http://schemas.microsoft.com/office/drawing/2014/main" id="{98D4802E-585F-4188-8516-55D8BE0185CB}"/>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38" name="Graphic 19" descr="Close with solid fill">
                <a:extLst>
                  <a:ext uri="{FF2B5EF4-FFF2-40B4-BE49-F238E27FC236}">
                    <a16:creationId xmlns:a16="http://schemas.microsoft.com/office/drawing/2014/main" id="{B4505784-C89C-46E9-9339-A23F52675023}"/>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23088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dia (2 regelige titel) met subtitel">
    <p:bg>
      <p:bgPr>
        <a:solidFill>
          <a:schemeClr val="bg1"/>
        </a:solidFill>
        <a:effectLst/>
      </p:bgPr>
    </p:bg>
    <p:spTree>
      <p:nvGrpSpPr>
        <p:cNvPr id="1" name=""/>
        <p:cNvGrpSpPr/>
        <p:nvPr/>
      </p:nvGrpSpPr>
      <p:grpSpPr>
        <a:xfrm>
          <a:off x="0" y="0"/>
          <a:ext cx="0" cy="0"/>
          <a:chOff x="0" y="0"/>
          <a:chExt cx="0" cy="0"/>
        </a:xfrm>
      </p:grpSpPr>
      <p:sp>
        <p:nvSpPr>
          <p:cNvPr id="43" name="Picture Placeholder 42">
            <a:extLst>
              <a:ext uri="{FF2B5EF4-FFF2-40B4-BE49-F238E27FC236}">
                <a16:creationId xmlns:a16="http://schemas.microsoft.com/office/drawing/2014/main" id="{F623528C-8666-4911-B6CE-06B12DD3032E}"/>
              </a:ext>
            </a:extLst>
          </p:cNvPr>
          <p:cNvSpPr>
            <a:spLocks noGrp="1"/>
          </p:cNvSpPr>
          <p:nvPr>
            <p:ph type="pic" sz="quarter" idx="15" hasCustomPrompt="1"/>
          </p:nvPr>
        </p:nvSpPr>
        <p:spPr>
          <a:xfrm>
            <a:off x="449789" y="0"/>
            <a:ext cx="8694210" cy="4705350"/>
          </a:xfrm>
          <a:custGeom>
            <a:avLst/>
            <a:gdLst>
              <a:gd name="connsiteX0" fmla="*/ 0 w 8694210"/>
              <a:gd name="connsiteY0" fmla="*/ 0 h 4705350"/>
              <a:gd name="connsiteX1" fmla="*/ 8694210 w 8694210"/>
              <a:gd name="connsiteY1" fmla="*/ 0 h 4705350"/>
              <a:gd name="connsiteX2" fmla="*/ 8694210 w 8694210"/>
              <a:gd name="connsiteY2" fmla="*/ 4368785 h 4705350"/>
              <a:gd name="connsiteX3" fmla="*/ 3620076 w 8694210"/>
              <a:gd name="connsiteY3" fmla="*/ 4368785 h 4705350"/>
              <a:gd name="connsiteX4" fmla="*/ 3315289 w 8694210"/>
              <a:gd name="connsiteY4" fmla="*/ 4673572 h 4705350"/>
              <a:gd name="connsiteX5" fmla="*/ 3315289 w 8694210"/>
              <a:gd name="connsiteY5" fmla="*/ 4705350 h 4705350"/>
              <a:gd name="connsiteX6" fmla="*/ 457180 w 8694210"/>
              <a:gd name="connsiteY6" fmla="*/ 4705350 h 4705350"/>
              <a:gd name="connsiteX7" fmla="*/ 0 w 8694210"/>
              <a:gd name="connsiteY7" fmla="*/ 4248170 h 470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94210" h="4705350">
                <a:moveTo>
                  <a:pt x="0" y="0"/>
                </a:moveTo>
                <a:lnTo>
                  <a:pt x="8694210" y="0"/>
                </a:lnTo>
                <a:lnTo>
                  <a:pt x="8694210" y="4368785"/>
                </a:lnTo>
                <a:lnTo>
                  <a:pt x="3620076" y="4368785"/>
                </a:lnTo>
                <a:cubicBezTo>
                  <a:pt x="3451747" y="4368785"/>
                  <a:pt x="3315289" y="4505243"/>
                  <a:pt x="3315289" y="4673572"/>
                </a:cubicBezTo>
                <a:lnTo>
                  <a:pt x="3315289" y="4705350"/>
                </a:lnTo>
                <a:lnTo>
                  <a:pt x="457180" y="4705350"/>
                </a:lnTo>
                <a:cubicBezTo>
                  <a:pt x="204686" y="4705350"/>
                  <a:pt x="0" y="4500664"/>
                  <a:pt x="0" y="4248170"/>
                </a:cubicBez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sp>
        <p:nvSpPr>
          <p:cNvPr id="53" name="Rectangle 3">
            <a:extLst>
              <a:ext uri="{FF2B5EF4-FFF2-40B4-BE49-F238E27FC236}">
                <a16:creationId xmlns:a16="http://schemas.microsoft.com/office/drawing/2014/main" id="{2B10D285-94EA-4EB1-817D-9B5894023DFD}"/>
              </a:ext>
            </a:extLst>
          </p:cNvPr>
          <p:cNvSpPr/>
          <p:nvPr userDrawn="1"/>
        </p:nvSpPr>
        <p:spPr>
          <a:xfrm>
            <a:off x="-2574472" y="-2157046"/>
            <a:ext cx="14292944"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350" dirty="0"/>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064796" y="4705350"/>
            <a:ext cx="4454059" cy="707775"/>
          </a:xfrm>
        </p:spPr>
        <p:txBody>
          <a:bodyPr anchor="b" anchorCtr="0">
            <a:noAutofit/>
          </a:bodyPr>
          <a:lstStyle>
            <a:lvl1pPr>
              <a:lnSpc>
                <a:spcPct val="80000"/>
              </a:lnSpc>
              <a:defRPr sz="3000" spc="-45" baseline="0">
                <a:solidFill>
                  <a:schemeClr val="tx2"/>
                </a:solidFill>
              </a:defRPr>
            </a:lvl1pPr>
          </a:lstStyle>
          <a:p>
            <a:r>
              <a:rPr lang="nl-NL" noProof="0" dirty="0"/>
              <a:t>Klik om titel toe </a:t>
            </a:r>
            <a:br>
              <a:rPr lang="nl-NL" noProof="0" dirty="0"/>
            </a:br>
            <a:r>
              <a:rPr lang="nl-NL" noProof="0" dirty="0"/>
              <a:t>te voegen</a:t>
            </a:r>
          </a:p>
        </p:txBody>
      </p:sp>
      <p:sp>
        <p:nvSpPr>
          <p:cNvPr id="11" name="Text Placeholder 10">
            <a:extLst>
              <a:ext uri="{FF2B5EF4-FFF2-40B4-BE49-F238E27FC236}">
                <a16:creationId xmlns:a16="http://schemas.microsoft.com/office/drawing/2014/main" id="{35139539-07AB-43B9-A8D2-9D0467DC1742}"/>
              </a:ext>
            </a:extLst>
          </p:cNvPr>
          <p:cNvSpPr>
            <a:spLocks noGrp="1"/>
          </p:cNvSpPr>
          <p:nvPr>
            <p:ph type="body" sz="quarter" idx="11" hasCustomPrompt="1"/>
          </p:nvPr>
        </p:nvSpPr>
        <p:spPr>
          <a:xfrm>
            <a:off x="4064795" y="6234258"/>
            <a:ext cx="4454059" cy="232858"/>
          </a:xfrm>
        </p:spPr>
        <p:txBody>
          <a:bodyPr>
            <a:noAutofit/>
          </a:bodyPr>
          <a:lstStyle>
            <a:lvl1pPr>
              <a:defRPr sz="1350"/>
            </a:lvl1pPr>
          </a:lstStyle>
          <a:p>
            <a:pPr lvl="0"/>
            <a:r>
              <a:rPr lang="nl-NL" noProof="0" dirty="0"/>
              <a:t>Klik om afdeling en datum toe te voegen</a:t>
            </a:r>
          </a:p>
        </p:txBody>
      </p:sp>
      <p:sp>
        <p:nvSpPr>
          <p:cNvPr id="26" name="Rectangle 106">
            <a:extLst>
              <a:ext uri="{FF2B5EF4-FFF2-40B4-BE49-F238E27FC236}">
                <a16:creationId xmlns:a16="http://schemas.microsoft.com/office/drawing/2014/main" id="{66D88E85-C8BF-435A-A766-CFB8BA5F3E42}"/>
              </a:ext>
            </a:extLst>
          </p:cNvPr>
          <p:cNvSpPr>
            <a:spLocks noChangeArrowheads="1"/>
          </p:cNvSpPr>
          <p:nvPr userDrawn="1"/>
        </p:nvSpPr>
        <p:spPr bwMode="gray">
          <a:xfrm>
            <a:off x="-2430152" y="5879672"/>
            <a:ext cx="2329217" cy="978331"/>
          </a:xfrm>
          <a:prstGeom prst="rect">
            <a:avLst/>
          </a:prstGeom>
          <a:solidFill>
            <a:schemeClr val="bg1">
              <a:lumMod val="95000"/>
            </a:schemeClr>
          </a:solidFill>
          <a:ln>
            <a:noFill/>
          </a:ln>
          <a:effectLst/>
        </p:spPr>
        <p:txBody>
          <a:bodyPr wrap="square" lIns="108000" tIns="108000" rIns="108000" bIns="135000" anchor="b" anchorCtr="0">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Dia opnieuw instellen (reset)</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31" name="Text Placeholder 25">
            <a:extLst>
              <a:ext uri="{FF2B5EF4-FFF2-40B4-BE49-F238E27FC236}">
                <a16:creationId xmlns:a16="http://schemas.microsoft.com/office/drawing/2014/main" id="{BBE7FF0D-A11C-478D-82C1-4EAA76F26FEC}"/>
              </a:ext>
            </a:extLst>
          </p:cNvPr>
          <p:cNvSpPr>
            <a:spLocks noGrp="1"/>
          </p:cNvSpPr>
          <p:nvPr>
            <p:ph type="body" sz="quarter" idx="13" hasCustomPrompt="1"/>
          </p:nvPr>
        </p:nvSpPr>
        <p:spPr>
          <a:xfrm>
            <a:off x="4064795" y="5706342"/>
            <a:ext cx="4453516" cy="413470"/>
          </a:xfrm>
        </p:spPr>
        <p:txBody>
          <a:bodyPr/>
          <a:lstStyle>
            <a:lvl1pPr>
              <a:lnSpc>
                <a:spcPct val="80000"/>
              </a:lnSpc>
              <a:defRPr sz="3000" spc="-45" baseline="0">
                <a:solidFill>
                  <a:schemeClr val="bg2"/>
                </a:solidFill>
              </a:defRPr>
            </a:lvl1pPr>
          </a:lstStyle>
          <a:p>
            <a:pPr lvl="0"/>
            <a:r>
              <a:rPr lang="nl-NL" noProof="0" dirty="0"/>
              <a:t>Klik om subtitel toe te voegen</a:t>
            </a:r>
          </a:p>
        </p:txBody>
      </p:sp>
      <p:sp>
        <p:nvSpPr>
          <p:cNvPr id="42" name="Rectangle 106">
            <a:extLst>
              <a:ext uri="{FF2B5EF4-FFF2-40B4-BE49-F238E27FC236}">
                <a16:creationId xmlns:a16="http://schemas.microsoft.com/office/drawing/2014/main" id="{D22C04FF-2BBD-4F2B-B882-F82899D4A1BD}"/>
              </a:ext>
            </a:extLst>
          </p:cNvPr>
          <p:cNvSpPr>
            <a:spLocks noChangeArrowheads="1"/>
          </p:cNvSpPr>
          <p:nvPr userDrawn="1"/>
        </p:nvSpPr>
        <p:spPr bwMode="gray">
          <a:xfrm>
            <a:off x="-2430152" y="4"/>
            <a:ext cx="2329217" cy="1216216"/>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Afbeelding plaatsen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het icoon in het midden van het afbeeldingsvlak</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‘Invoegen’ en de afbeelding wordt geplaatst</a:t>
            </a:r>
          </a:p>
        </p:txBody>
      </p:sp>
      <p:pic>
        <p:nvPicPr>
          <p:cNvPr id="27" name="Graphic 26">
            <a:extLst>
              <a:ext uri="{FF2B5EF4-FFF2-40B4-BE49-F238E27FC236}">
                <a16:creationId xmlns:a16="http://schemas.microsoft.com/office/drawing/2014/main" id="{690AEE52-AAA3-4655-B2C0-E6B2D703F40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92641" y="6000946"/>
            <a:ext cx="1842559" cy="534423"/>
          </a:xfrm>
          <a:prstGeom prst="rect">
            <a:avLst/>
          </a:prstGeom>
        </p:spPr>
      </p:pic>
      <p:cxnSp>
        <p:nvCxnSpPr>
          <p:cNvPr id="28" name="Straight Connector 27">
            <a:extLst>
              <a:ext uri="{FF2B5EF4-FFF2-40B4-BE49-F238E27FC236}">
                <a16:creationId xmlns:a16="http://schemas.microsoft.com/office/drawing/2014/main" id="{991AFE61-A456-451A-B4DA-83075068CD5F}"/>
              </a:ext>
            </a:extLst>
          </p:cNvPr>
          <p:cNvCxnSpPr>
            <a:cxnSpLocks/>
          </p:cNvCxnSpPr>
          <p:nvPr userDrawn="1"/>
        </p:nvCxnSpPr>
        <p:spPr>
          <a:xfrm>
            <a:off x="4089798" y="5543200"/>
            <a:ext cx="850502" cy="0"/>
          </a:xfrm>
          <a:prstGeom prst="line">
            <a:avLst/>
          </a:prstGeom>
          <a:ln w="38100" cap="rnd">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2" name="Groep 24">
            <a:extLst>
              <a:ext uri="{FF2B5EF4-FFF2-40B4-BE49-F238E27FC236}">
                <a16:creationId xmlns:a16="http://schemas.microsoft.com/office/drawing/2014/main" id="{022AF5D4-65E3-4E77-B8A7-AF4EBDA72181}"/>
              </a:ext>
            </a:extLst>
          </p:cNvPr>
          <p:cNvGrpSpPr/>
          <p:nvPr userDrawn="1"/>
        </p:nvGrpSpPr>
        <p:grpSpPr>
          <a:xfrm>
            <a:off x="9247577" y="1"/>
            <a:ext cx="2329217" cy="5718810"/>
            <a:chOff x="12326583" y="1"/>
            <a:chExt cx="2329217" cy="5718810"/>
          </a:xfrm>
        </p:grpSpPr>
        <p:sp>
          <p:nvSpPr>
            <p:cNvPr id="33" name="Rectangle 106">
              <a:extLst>
                <a:ext uri="{FF2B5EF4-FFF2-40B4-BE49-F238E27FC236}">
                  <a16:creationId xmlns:a16="http://schemas.microsoft.com/office/drawing/2014/main" id="{2E3B1F64-D6E9-4471-9C97-B35E36BE115C}"/>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4" name="Groep 26">
              <a:extLst>
                <a:ext uri="{FF2B5EF4-FFF2-40B4-BE49-F238E27FC236}">
                  <a16:creationId xmlns:a16="http://schemas.microsoft.com/office/drawing/2014/main" id="{3E03D940-BD64-42B5-ACC6-6E4D3CF79F35}"/>
                </a:ext>
              </a:extLst>
            </p:cNvPr>
            <p:cNvGrpSpPr>
              <a:grpSpLocks noChangeAspect="1"/>
            </p:cNvGrpSpPr>
            <p:nvPr userDrawn="1"/>
          </p:nvGrpSpPr>
          <p:grpSpPr>
            <a:xfrm>
              <a:off x="12616299" y="4739224"/>
              <a:ext cx="1766851" cy="793244"/>
              <a:chOff x="2766083" y="6357983"/>
              <a:chExt cx="1485890" cy="667104"/>
            </a:xfrm>
          </p:grpSpPr>
          <p:pic>
            <p:nvPicPr>
              <p:cNvPr id="55" name="Picture 15">
                <a:extLst>
                  <a:ext uri="{FF2B5EF4-FFF2-40B4-BE49-F238E27FC236}">
                    <a16:creationId xmlns:a16="http://schemas.microsoft.com/office/drawing/2014/main" id="{7558D989-0F14-40D0-B4FE-F7A20AD66E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56" name="Picture 18">
                <a:extLst>
                  <a:ext uri="{FF2B5EF4-FFF2-40B4-BE49-F238E27FC236}">
                    <a16:creationId xmlns:a16="http://schemas.microsoft.com/office/drawing/2014/main" id="{F6E66591-38BD-4217-97FA-1412C52138C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57" name="Picture 19">
                <a:extLst>
                  <a:ext uri="{FF2B5EF4-FFF2-40B4-BE49-F238E27FC236}">
                    <a16:creationId xmlns:a16="http://schemas.microsoft.com/office/drawing/2014/main" id="{8D1E817E-F556-4633-B2EF-24A1BABCE76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58" name="Straight Arrow Connector 23">
                <a:extLst>
                  <a:ext uri="{FF2B5EF4-FFF2-40B4-BE49-F238E27FC236}">
                    <a16:creationId xmlns:a16="http://schemas.microsoft.com/office/drawing/2014/main" id="{A04E3C70-177B-496A-83AB-86B85CD844D5}"/>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Connector 24">
                <a:extLst>
                  <a:ext uri="{FF2B5EF4-FFF2-40B4-BE49-F238E27FC236}">
                    <a16:creationId xmlns:a16="http://schemas.microsoft.com/office/drawing/2014/main" id="{4B0689B8-26B8-468D-8911-C00DF687C00B}"/>
                  </a:ext>
                </a:extLst>
              </p:cNvPr>
              <p:cNvCxnSpPr>
                <a:stCxn id="55" idx="0"/>
                <a:endCxn id="55"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26">
                <a:extLst>
                  <a:ext uri="{FF2B5EF4-FFF2-40B4-BE49-F238E27FC236}">
                    <a16:creationId xmlns:a16="http://schemas.microsoft.com/office/drawing/2014/main" id="{409C8003-C529-4803-973F-25A656C44569}"/>
                  </a:ext>
                </a:extLst>
              </p:cNvPr>
              <p:cNvCxnSpPr>
                <a:stCxn id="55" idx="3"/>
                <a:endCxn id="55"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Arrow Connector 27">
                <a:extLst>
                  <a:ext uri="{FF2B5EF4-FFF2-40B4-BE49-F238E27FC236}">
                    <a16:creationId xmlns:a16="http://schemas.microsoft.com/office/drawing/2014/main" id="{5FF56F09-33FB-4EC6-A356-75AA056C7753}"/>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Oval 28">
                <a:extLst>
                  <a:ext uri="{FF2B5EF4-FFF2-40B4-BE49-F238E27FC236}">
                    <a16:creationId xmlns:a16="http://schemas.microsoft.com/office/drawing/2014/main" id="{F62D3F77-A447-4AF6-AC1A-E825ED0A509A}"/>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35" name="Groep 27">
              <a:extLst>
                <a:ext uri="{FF2B5EF4-FFF2-40B4-BE49-F238E27FC236}">
                  <a16:creationId xmlns:a16="http://schemas.microsoft.com/office/drawing/2014/main" id="{DB83CFBD-F48F-437D-8BF7-A795FE3678E5}"/>
                </a:ext>
              </a:extLst>
            </p:cNvPr>
            <p:cNvGrpSpPr/>
            <p:nvPr userDrawn="1"/>
          </p:nvGrpSpPr>
          <p:grpSpPr>
            <a:xfrm>
              <a:off x="12610022" y="1108316"/>
              <a:ext cx="425380" cy="577954"/>
              <a:chOff x="-37364" y="4061531"/>
              <a:chExt cx="571037" cy="775855"/>
            </a:xfrm>
          </p:grpSpPr>
          <p:pic>
            <p:nvPicPr>
              <p:cNvPr id="37" name="Afbeelding 29">
                <a:extLst>
                  <a:ext uri="{FF2B5EF4-FFF2-40B4-BE49-F238E27FC236}">
                    <a16:creationId xmlns:a16="http://schemas.microsoft.com/office/drawing/2014/main" id="{5CF5AAD4-6D46-4028-AB9A-90565A4978EC}"/>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54" name="Rectangle 21">
                <a:extLst>
                  <a:ext uri="{FF2B5EF4-FFF2-40B4-BE49-F238E27FC236}">
                    <a16:creationId xmlns:a16="http://schemas.microsoft.com/office/drawing/2014/main" id="{3269A448-D999-4827-B0E4-298A45B85A33}"/>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36" name="Afbeelding 28">
              <a:extLst>
                <a:ext uri="{FF2B5EF4-FFF2-40B4-BE49-F238E27FC236}">
                  <a16:creationId xmlns:a16="http://schemas.microsoft.com/office/drawing/2014/main" id="{63A01AB2-A441-43CD-8D6B-B7584C561A3E}"/>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11190211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el paginagroo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8" y="333669"/>
            <a:ext cx="8258650" cy="581778"/>
          </a:xfrm>
        </p:spPr>
        <p:txBody>
          <a:bodyPr>
            <a:noAutofit/>
          </a:bodyPr>
          <a:lstStyle>
            <a:lvl1pPr>
              <a:defRPr/>
            </a:lvl1pPr>
          </a:lstStyle>
          <a:p>
            <a:r>
              <a:rPr lang="nl-NL" noProof="0" dirty="0"/>
              <a:t>Klik om titel toe te voegen</a:t>
            </a:r>
          </a:p>
        </p:txBody>
      </p:sp>
      <p:sp>
        <p:nvSpPr>
          <p:cNvPr id="4" name="Table Placeholder 3">
            <a:extLst>
              <a:ext uri="{FF2B5EF4-FFF2-40B4-BE49-F238E27FC236}">
                <a16:creationId xmlns:a16="http://schemas.microsoft.com/office/drawing/2014/main" id="{94B40A4D-040D-412B-B077-4F963A67665D}"/>
              </a:ext>
            </a:extLst>
          </p:cNvPr>
          <p:cNvSpPr>
            <a:spLocks noGrp="1"/>
          </p:cNvSpPr>
          <p:nvPr>
            <p:ph type="tbl" sz="quarter" idx="12" hasCustomPrompt="1"/>
          </p:nvPr>
        </p:nvSpPr>
        <p:spPr>
          <a:xfrm>
            <a:off x="440058" y="1427799"/>
            <a:ext cx="8258650" cy="4375287"/>
          </a:xfrm>
        </p:spPr>
        <p:txBody>
          <a:bodyPr tIns="0" anchor="ctr" anchorCtr="1"/>
          <a:lstStyle>
            <a:lvl1pPr algn="l">
              <a:spcBef>
                <a:spcPts val="0"/>
              </a:spcBef>
              <a:defRPr sz="900">
                <a:solidFill>
                  <a:schemeClr val="tx1"/>
                </a:solidFill>
              </a:defRPr>
            </a:lvl1pPr>
          </a:lstStyle>
          <a:p>
            <a:r>
              <a:rPr lang="nl-NL" noProof="0" dirty="0"/>
              <a:t>Klik op icoon om</a:t>
            </a:r>
            <a:br>
              <a:rPr lang="nl-NL" noProof="0" dirty="0"/>
            </a:br>
            <a:r>
              <a:rPr lang="nl-NL" noProof="0" dirty="0"/>
              <a:t>tabel toe te voegen</a:t>
            </a:r>
          </a:p>
        </p:txBody>
      </p:sp>
      <p:sp>
        <p:nvSpPr>
          <p:cNvPr id="7" name="Rectangle 106">
            <a:extLst>
              <a:ext uri="{FF2B5EF4-FFF2-40B4-BE49-F238E27FC236}">
                <a16:creationId xmlns:a16="http://schemas.microsoft.com/office/drawing/2014/main" id="{A5A0DE91-09F1-4A57-AEC5-58AD14C7204C}"/>
              </a:ext>
            </a:extLst>
          </p:cNvPr>
          <p:cNvSpPr>
            <a:spLocks noChangeArrowheads="1"/>
          </p:cNvSpPr>
          <p:nvPr userDrawn="1"/>
        </p:nvSpPr>
        <p:spPr bwMode="gray">
          <a:xfrm>
            <a:off x="9244940" y="1"/>
            <a:ext cx="2329217" cy="1609273"/>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Tabel invoegen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het icoon in het midden van het tabelvlak</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Kies hoeveel kolommen en rijen de tabel moet hebben die je wil invoegen</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‘OK’ en de tabel wordt ingevoegd die vervolgens gevuld kan worden</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Selecteer vervolgens alle tekst in de tabel, pas de lettergrootte aan naar 14pt en kleur de zwarte tekst om naar donkerblauw</a:t>
            </a:r>
          </a:p>
        </p:txBody>
      </p:sp>
      <p:sp>
        <p:nvSpPr>
          <p:cNvPr id="3" name="Slide Number Placeholder 2">
            <a:extLst>
              <a:ext uri="{FF2B5EF4-FFF2-40B4-BE49-F238E27FC236}">
                <a16:creationId xmlns:a16="http://schemas.microsoft.com/office/drawing/2014/main" id="{E1B7A5D4-DEE1-41E7-A578-DE688BC982F1}"/>
              </a:ext>
            </a:extLst>
          </p:cNvPr>
          <p:cNvSpPr>
            <a:spLocks noGrp="1"/>
          </p:cNvSpPr>
          <p:nvPr>
            <p:ph type="sldNum" sz="quarter" idx="13"/>
          </p:nvPr>
        </p:nvSpPr>
        <p:spPr/>
        <p:txBody>
          <a:bodyPr/>
          <a:lstStyle/>
          <a:p>
            <a:fld id="{5A195573-6125-40C3-AA0C-3AC6CFB9F86B}" type="slidenum">
              <a:rPr lang="en-US" smtClean="0"/>
              <a:pPr/>
              <a:t>‹nr.›</a:t>
            </a:fld>
            <a:endParaRPr lang="en-US" dirty="0"/>
          </a:p>
        </p:txBody>
      </p:sp>
      <p:sp>
        <p:nvSpPr>
          <p:cNvPr id="8" name="Rectangle 106">
            <a:extLst>
              <a:ext uri="{FF2B5EF4-FFF2-40B4-BE49-F238E27FC236}">
                <a16:creationId xmlns:a16="http://schemas.microsoft.com/office/drawing/2014/main" id="{685EC5EE-63A9-4634-BAB8-3AD68CF10624}"/>
              </a:ext>
            </a:extLst>
          </p:cNvPr>
          <p:cNvSpPr>
            <a:spLocks noChangeArrowheads="1"/>
          </p:cNvSpPr>
          <p:nvPr userDrawn="1"/>
        </p:nvSpPr>
        <p:spPr bwMode="gray">
          <a:xfrm>
            <a:off x="9244940" y="2942671"/>
            <a:ext cx="2329217" cy="1261742"/>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Verticale lijnen toevoegen aan tabel</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Voeg een tabel in. De tabel wordt zonder verticale lijnen ingevoegd</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Om de verticale lijnen toe te voegen; klik in het menu </a:t>
            </a:r>
            <a:br>
              <a:rPr kumimoji="0" lang="nl-NL" altLang="en-US" sz="750" b="0" i="0" u="none" strike="noStrike" kern="1200" cap="none" spc="-8" normalizeH="0" baseline="0" noProof="0" dirty="0">
                <a:ln>
                  <a:noFill/>
                </a:ln>
                <a:solidFill>
                  <a:schemeClr val="tx1"/>
                </a:solidFill>
                <a:effectLst/>
                <a:uLnTx/>
                <a:uFillTx/>
                <a:latin typeface="Open Sans"/>
                <a:ea typeface="+mn-ea"/>
                <a:cs typeface="+mn-cs"/>
              </a:rPr>
            </a:b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'Opties voor tabelstijlen’, kies de functie 'Gestreepte kolommen' en de verticale lijnen verschijnen</a:t>
            </a:r>
          </a:p>
        </p:txBody>
      </p:sp>
    </p:spTree>
    <p:extLst>
      <p:ext uri="{BB962C8B-B14F-4D97-AF65-F5344CB8AC3E}">
        <p14:creationId xmlns:p14="http://schemas.microsoft.com/office/powerpoint/2010/main" val="19155881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nhoud met grafiek rech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0"/>
            <a:ext cx="8258651" cy="581777"/>
          </a:xfrm>
        </p:spPr>
        <p:txBody>
          <a:bodyPr>
            <a:noAutofit/>
          </a:bodyPr>
          <a:lstStyle>
            <a:lvl1pPr>
              <a:defRPr/>
            </a:lvl1pPr>
          </a:lstStyle>
          <a:p>
            <a:r>
              <a:rPr lang="nl-NL" noProof="0" dirty="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4698207" y="1427799"/>
            <a:ext cx="4000090" cy="4368576"/>
          </a:xfrm>
        </p:spPr>
        <p:txBody>
          <a:bodyPr tIns="0" anchor="ctr" anchorCtr="1"/>
          <a:lstStyle>
            <a:lvl1pPr algn="l">
              <a:spcBef>
                <a:spcPts val="0"/>
              </a:spcBef>
              <a:defRPr sz="900">
                <a:solidFill>
                  <a:schemeClr val="tx1"/>
                </a:solidFill>
              </a:defRPr>
            </a:lvl1pPr>
          </a:lstStyle>
          <a:p>
            <a:r>
              <a:rPr lang="nl-NL" noProof="0" dirty="0"/>
              <a:t>Klik op icoon om</a:t>
            </a:r>
            <a:br>
              <a:rPr lang="nl-NL" noProof="0" dirty="0"/>
            </a:br>
            <a:r>
              <a:rPr lang="nl-NL" noProof="0" dirty="0"/>
              <a:t>grafiek toe te voegen</a:t>
            </a:r>
          </a:p>
        </p:txBody>
      </p:sp>
      <p:sp>
        <p:nvSpPr>
          <p:cNvPr id="8" name="Text Placeholder 12">
            <a:extLst>
              <a:ext uri="{FF2B5EF4-FFF2-40B4-BE49-F238E27FC236}">
                <a16:creationId xmlns:a16="http://schemas.microsoft.com/office/drawing/2014/main" id="{CC64508F-FB4D-4117-A07D-F5E6D9501D14}"/>
              </a:ext>
            </a:extLst>
          </p:cNvPr>
          <p:cNvSpPr>
            <a:spLocks noGrp="1"/>
          </p:cNvSpPr>
          <p:nvPr>
            <p:ph type="body" sz="quarter" idx="10" hasCustomPrompt="1"/>
          </p:nvPr>
        </p:nvSpPr>
        <p:spPr>
          <a:xfrm>
            <a:off x="440056" y="1427800"/>
            <a:ext cx="4000091" cy="4368574"/>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1" name="Text Placeholder 3">
            <a:extLst>
              <a:ext uri="{FF2B5EF4-FFF2-40B4-BE49-F238E27FC236}">
                <a16:creationId xmlns:a16="http://schemas.microsoft.com/office/drawing/2014/main" id="{A573C153-27EA-4A91-9162-722BE6E06CAD}"/>
              </a:ext>
            </a:extLst>
          </p:cNvPr>
          <p:cNvSpPr>
            <a:spLocks noGrp="1"/>
          </p:cNvSpPr>
          <p:nvPr>
            <p:ph type="body" sz="quarter" idx="18" hasCustomPrompt="1"/>
          </p:nvPr>
        </p:nvSpPr>
        <p:spPr>
          <a:xfrm>
            <a:off x="4698207" y="5600933"/>
            <a:ext cx="2102504" cy="195447"/>
          </a:xfrm>
        </p:spPr>
        <p:txBody>
          <a:bodyPr lIns="0" rIns="0"/>
          <a:lstStyle>
            <a:lvl1pPr>
              <a:defRPr sz="600">
                <a:solidFill>
                  <a:schemeClr val="tx1"/>
                </a:solidFill>
              </a:defRPr>
            </a:lvl1pPr>
            <a:lvl2pPr>
              <a:defRPr sz="600"/>
            </a:lvl2pPr>
            <a:lvl3pPr>
              <a:defRPr sz="600"/>
            </a:lvl3pPr>
            <a:lvl4pPr>
              <a:defRPr sz="600"/>
            </a:lvl4pPr>
            <a:lvl5pPr>
              <a:defRPr sz="600"/>
            </a:lvl5pPr>
          </a:lstStyle>
          <a:p>
            <a:pPr lvl="0"/>
            <a:r>
              <a:rPr lang="nl-NL" noProof="0" dirty="0"/>
              <a:t>Klik om brontekst toe te voegen</a:t>
            </a:r>
          </a:p>
        </p:txBody>
      </p:sp>
      <p:sp>
        <p:nvSpPr>
          <p:cNvPr id="3" name="Slide Number Placeholder 2">
            <a:extLst>
              <a:ext uri="{FF2B5EF4-FFF2-40B4-BE49-F238E27FC236}">
                <a16:creationId xmlns:a16="http://schemas.microsoft.com/office/drawing/2014/main" id="{0DDE9399-B94D-49BE-87E3-76B5B785CBDA}"/>
              </a:ext>
            </a:extLst>
          </p:cNvPr>
          <p:cNvSpPr>
            <a:spLocks noGrp="1"/>
          </p:cNvSpPr>
          <p:nvPr>
            <p:ph type="sldNum" sz="quarter" idx="19"/>
          </p:nvPr>
        </p:nvSpPr>
        <p:spPr/>
        <p:txBody>
          <a:bodyPr/>
          <a:lstStyle/>
          <a:p>
            <a:fld id="{5A195573-6125-40C3-AA0C-3AC6CFB9F86B}" type="slidenum">
              <a:rPr lang="en-US" smtClean="0"/>
              <a:pPr/>
              <a:t>‹nr.›</a:t>
            </a:fld>
            <a:endParaRPr lang="en-US" dirty="0"/>
          </a:p>
        </p:txBody>
      </p:sp>
      <p:grpSp>
        <p:nvGrpSpPr>
          <p:cNvPr id="17" name="Groep 2">
            <a:extLst>
              <a:ext uri="{FF2B5EF4-FFF2-40B4-BE49-F238E27FC236}">
                <a16:creationId xmlns:a16="http://schemas.microsoft.com/office/drawing/2014/main" id="{AEDB5ED8-009C-4E89-90F7-624BF9566CF8}"/>
              </a:ext>
            </a:extLst>
          </p:cNvPr>
          <p:cNvGrpSpPr/>
          <p:nvPr userDrawn="1"/>
        </p:nvGrpSpPr>
        <p:grpSpPr>
          <a:xfrm>
            <a:off x="-2430152" y="0"/>
            <a:ext cx="2329217" cy="2718588"/>
            <a:chOff x="-2463800" y="0"/>
            <a:chExt cx="2329217" cy="2718588"/>
          </a:xfrm>
        </p:grpSpPr>
        <p:sp>
          <p:nvSpPr>
            <p:cNvPr id="20" name="Rectangle 106">
              <a:extLst>
                <a:ext uri="{FF2B5EF4-FFF2-40B4-BE49-F238E27FC236}">
                  <a16:creationId xmlns:a16="http://schemas.microsoft.com/office/drawing/2014/main" id="{2F13AA54-39DA-4930-BF8F-6BE17B84C6A6}"/>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1" name="Group 22">
              <a:extLst>
                <a:ext uri="{FF2B5EF4-FFF2-40B4-BE49-F238E27FC236}">
                  <a16:creationId xmlns:a16="http://schemas.microsoft.com/office/drawing/2014/main" id="{654347BA-6FBE-404A-971F-B2A53D26E169}"/>
                </a:ext>
              </a:extLst>
            </p:cNvPr>
            <p:cNvGrpSpPr/>
            <p:nvPr userDrawn="1"/>
          </p:nvGrpSpPr>
          <p:grpSpPr>
            <a:xfrm>
              <a:off x="-2318863" y="1050055"/>
              <a:ext cx="2044800" cy="534731"/>
              <a:chOff x="-2108199" y="3333735"/>
              <a:chExt cx="2314576" cy="605280"/>
            </a:xfrm>
          </p:grpSpPr>
          <p:grpSp>
            <p:nvGrpSpPr>
              <p:cNvPr id="22" name="Group 9">
                <a:extLst>
                  <a:ext uri="{FF2B5EF4-FFF2-40B4-BE49-F238E27FC236}">
                    <a16:creationId xmlns:a16="http://schemas.microsoft.com/office/drawing/2014/main" id="{DE84565A-DAFF-4F0C-ADEF-31A4F99FB237}"/>
                  </a:ext>
                </a:extLst>
              </p:cNvPr>
              <p:cNvGrpSpPr/>
              <p:nvPr userDrawn="1"/>
            </p:nvGrpSpPr>
            <p:grpSpPr>
              <a:xfrm>
                <a:off x="-2108199" y="3333735"/>
                <a:ext cx="2314576" cy="605280"/>
                <a:chOff x="-1062434" y="2679700"/>
                <a:chExt cx="2314576" cy="605280"/>
              </a:xfrm>
            </p:grpSpPr>
            <p:pic>
              <p:nvPicPr>
                <p:cNvPr id="27" name="Picture 5">
                  <a:extLst>
                    <a:ext uri="{FF2B5EF4-FFF2-40B4-BE49-F238E27FC236}">
                      <a16:creationId xmlns:a16="http://schemas.microsoft.com/office/drawing/2014/main" id="{19B53E53-64F5-48A0-AE58-D1B5EA730569}"/>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8" name="Rectangle 21">
                  <a:extLst>
                    <a:ext uri="{FF2B5EF4-FFF2-40B4-BE49-F238E27FC236}">
                      <a16:creationId xmlns:a16="http://schemas.microsoft.com/office/drawing/2014/main" id="{05C88534-8998-4978-BDC5-91D74B186D98}"/>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23" name="Graphic 19" descr="Close with solid fill">
                <a:extLst>
                  <a:ext uri="{FF2B5EF4-FFF2-40B4-BE49-F238E27FC236}">
                    <a16:creationId xmlns:a16="http://schemas.microsoft.com/office/drawing/2014/main" id="{91F16A0C-435A-46B2-92EC-78DAB7F23B9C}"/>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13649623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houd met grafiek link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7" y="333670"/>
            <a:ext cx="8258242" cy="581777"/>
          </a:xfrm>
        </p:spPr>
        <p:txBody>
          <a:bodyPr>
            <a:noAutofit/>
          </a:bodyPr>
          <a:lstStyle>
            <a:lvl1pPr>
              <a:defRPr/>
            </a:lvl1pPr>
          </a:lstStyle>
          <a:p>
            <a:r>
              <a:rPr lang="nl-NL" noProof="0" dirty="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440058" y="1421088"/>
            <a:ext cx="4000090" cy="4375287"/>
          </a:xfrm>
        </p:spPr>
        <p:txBody>
          <a:bodyPr tIns="0" anchor="ctr" anchorCtr="1"/>
          <a:lstStyle>
            <a:lvl1pPr algn="l">
              <a:spcBef>
                <a:spcPts val="0"/>
              </a:spcBef>
              <a:defRPr sz="900">
                <a:solidFill>
                  <a:schemeClr val="tx1"/>
                </a:solidFill>
              </a:defRPr>
            </a:lvl1pPr>
          </a:lstStyle>
          <a:p>
            <a:r>
              <a:rPr lang="nl-NL" noProof="0" dirty="0"/>
              <a:t>Klik op icoon om</a:t>
            </a:r>
            <a:br>
              <a:rPr lang="nl-NL" noProof="0" dirty="0"/>
            </a:br>
            <a:r>
              <a:rPr lang="nl-NL" noProof="0" dirty="0"/>
              <a:t>grafiek toe te voegen</a:t>
            </a:r>
          </a:p>
        </p:txBody>
      </p:sp>
      <p:sp>
        <p:nvSpPr>
          <p:cNvPr id="8" name="Text Placeholder 12">
            <a:extLst>
              <a:ext uri="{FF2B5EF4-FFF2-40B4-BE49-F238E27FC236}">
                <a16:creationId xmlns:a16="http://schemas.microsoft.com/office/drawing/2014/main" id="{4D3B61F8-A508-4E1F-AB2C-57AEA9320D93}"/>
              </a:ext>
            </a:extLst>
          </p:cNvPr>
          <p:cNvSpPr>
            <a:spLocks noGrp="1"/>
          </p:cNvSpPr>
          <p:nvPr>
            <p:ph type="body" sz="quarter" idx="10" hasCustomPrompt="1"/>
          </p:nvPr>
        </p:nvSpPr>
        <p:spPr>
          <a:xfrm>
            <a:off x="4698209" y="1421088"/>
            <a:ext cx="4000090" cy="4375286"/>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1" name="Text Placeholder 3">
            <a:extLst>
              <a:ext uri="{FF2B5EF4-FFF2-40B4-BE49-F238E27FC236}">
                <a16:creationId xmlns:a16="http://schemas.microsoft.com/office/drawing/2014/main" id="{3970DEE3-03AB-4155-86AF-0AFDC23EC764}"/>
              </a:ext>
            </a:extLst>
          </p:cNvPr>
          <p:cNvSpPr>
            <a:spLocks noGrp="1"/>
          </p:cNvSpPr>
          <p:nvPr>
            <p:ph type="body" sz="quarter" idx="17" hasCustomPrompt="1"/>
          </p:nvPr>
        </p:nvSpPr>
        <p:spPr>
          <a:xfrm>
            <a:off x="440058" y="5600933"/>
            <a:ext cx="2102504" cy="195447"/>
          </a:xfrm>
        </p:spPr>
        <p:txBody>
          <a:bodyPr lIns="0" rIns="0"/>
          <a:lstStyle>
            <a:lvl1pPr>
              <a:defRPr sz="600">
                <a:solidFill>
                  <a:schemeClr val="tx1"/>
                </a:solidFill>
              </a:defRPr>
            </a:lvl1pPr>
            <a:lvl2pPr>
              <a:defRPr sz="600"/>
            </a:lvl2pPr>
            <a:lvl3pPr>
              <a:defRPr sz="600"/>
            </a:lvl3pPr>
            <a:lvl4pPr>
              <a:defRPr sz="600"/>
            </a:lvl4pPr>
            <a:lvl5pPr>
              <a:defRPr sz="600"/>
            </a:lvl5pPr>
          </a:lstStyle>
          <a:p>
            <a:pPr lvl="0"/>
            <a:r>
              <a:rPr lang="nl-NL" noProof="0" dirty="0"/>
              <a:t>Klik om brontekst toe te voegen</a:t>
            </a:r>
          </a:p>
        </p:txBody>
      </p:sp>
      <p:sp>
        <p:nvSpPr>
          <p:cNvPr id="3" name="Slide Number Placeholder 2">
            <a:extLst>
              <a:ext uri="{FF2B5EF4-FFF2-40B4-BE49-F238E27FC236}">
                <a16:creationId xmlns:a16="http://schemas.microsoft.com/office/drawing/2014/main" id="{0BFCFFBD-719A-4FAA-A247-AC7B7013957D}"/>
              </a:ext>
            </a:extLst>
          </p:cNvPr>
          <p:cNvSpPr>
            <a:spLocks noGrp="1"/>
          </p:cNvSpPr>
          <p:nvPr>
            <p:ph type="sldNum" sz="quarter" idx="18"/>
          </p:nvPr>
        </p:nvSpPr>
        <p:spPr/>
        <p:txBody>
          <a:bodyPr/>
          <a:lstStyle/>
          <a:p>
            <a:fld id="{5A195573-6125-40C3-AA0C-3AC6CFB9F86B}" type="slidenum">
              <a:rPr lang="en-US" smtClean="0"/>
              <a:pPr/>
              <a:t>‹nr.›</a:t>
            </a:fld>
            <a:endParaRPr lang="en-US" dirty="0"/>
          </a:p>
        </p:txBody>
      </p:sp>
      <p:grpSp>
        <p:nvGrpSpPr>
          <p:cNvPr id="22" name="Groep 2">
            <a:extLst>
              <a:ext uri="{FF2B5EF4-FFF2-40B4-BE49-F238E27FC236}">
                <a16:creationId xmlns:a16="http://schemas.microsoft.com/office/drawing/2014/main" id="{AD0B26BE-D338-4D3D-856D-EFD36714E7A5}"/>
              </a:ext>
            </a:extLst>
          </p:cNvPr>
          <p:cNvGrpSpPr/>
          <p:nvPr userDrawn="1"/>
        </p:nvGrpSpPr>
        <p:grpSpPr>
          <a:xfrm>
            <a:off x="-2430152" y="0"/>
            <a:ext cx="2329217" cy="2718588"/>
            <a:chOff x="-2463800" y="0"/>
            <a:chExt cx="2329217" cy="2718588"/>
          </a:xfrm>
        </p:grpSpPr>
        <p:sp>
          <p:nvSpPr>
            <p:cNvPr id="23" name="Rectangle 106">
              <a:extLst>
                <a:ext uri="{FF2B5EF4-FFF2-40B4-BE49-F238E27FC236}">
                  <a16:creationId xmlns:a16="http://schemas.microsoft.com/office/drawing/2014/main" id="{43EB1BF7-C572-40BD-9DB0-3601909423E8}"/>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4" name="Group 22">
              <a:extLst>
                <a:ext uri="{FF2B5EF4-FFF2-40B4-BE49-F238E27FC236}">
                  <a16:creationId xmlns:a16="http://schemas.microsoft.com/office/drawing/2014/main" id="{8F86AA70-9A2C-4E81-B964-3C6C51512E2E}"/>
                </a:ext>
              </a:extLst>
            </p:cNvPr>
            <p:cNvGrpSpPr/>
            <p:nvPr userDrawn="1"/>
          </p:nvGrpSpPr>
          <p:grpSpPr>
            <a:xfrm>
              <a:off x="-2318863" y="1050055"/>
              <a:ext cx="2044800" cy="534731"/>
              <a:chOff x="-2108199" y="3333735"/>
              <a:chExt cx="2314576" cy="605280"/>
            </a:xfrm>
          </p:grpSpPr>
          <p:grpSp>
            <p:nvGrpSpPr>
              <p:cNvPr id="25" name="Group 9">
                <a:extLst>
                  <a:ext uri="{FF2B5EF4-FFF2-40B4-BE49-F238E27FC236}">
                    <a16:creationId xmlns:a16="http://schemas.microsoft.com/office/drawing/2014/main" id="{3E778800-AE25-412D-92B4-A56C49D695E7}"/>
                  </a:ext>
                </a:extLst>
              </p:cNvPr>
              <p:cNvGrpSpPr/>
              <p:nvPr userDrawn="1"/>
            </p:nvGrpSpPr>
            <p:grpSpPr>
              <a:xfrm>
                <a:off x="-2108199" y="3333735"/>
                <a:ext cx="2314576" cy="605280"/>
                <a:chOff x="-1062434" y="2679700"/>
                <a:chExt cx="2314576" cy="605280"/>
              </a:xfrm>
            </p:grpSpPr>
            <p:pic>
              <p:nvPicPr>
                <p:cNvPr id="27" name="Picture 5">
                  <a:extLst>
                    <a:ext uri="{FF2B5EF4-FFF2-40B4-BE49-F238E27FC236}">
                      <a16:creationId xmlns:a16="http://schemas.microsoft.com/office/drawing/2014/main" id="{CDC05C7B-F342-4599-94C3-6952E1F45780}"/>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8" name="Rectangle 21">
                  <a:extLst>
                    <a:ext uri="{FF2B5EF4-FFF2-40B4-BE49-F238E27FC236}">
                      <a16:creationId xmlns:a16="http://schemas.microsoft.com/office/drawing/2014/main" id="{DF783BB0-BE9D-4AE7-AF8F-B04ED5CE5F85}"/>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26" name="Graphic 19" descr="Close with solid fill">
                <a:extLst>
                  <a:ext uri="{FF2B5EF4-FFF2-40B4-BE49-F238E27FC236}">
                    <a16:creationId xmlns:a16="http://schemas.microsoft.com/office/drawing/2014/main" id="{244C8035-FD9C-4B2B-9623-7A181ED8F84D}"/>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23603854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koloms grafiek">
    <p:spTree>
      <p:nvGrpSpPr>
        <p:cNvPr id="1" name=""/>
        <p:cNvGrpSpPr/>
        <p:nvPr/>
      </p:nvGrpSpPr>
      <p:grpSpPr>
        <a:xfrm>
          <a:off x="0" y="0"/>
          <a:ext cx="0" cy="0"/>
          <a:chOff x="0" y="0"/>
          <a:chExt cx="0" cy="0"/>
        </a:xfrm>
      </p:grpSpPr>
      <p:sp>
        <p:nvSpPr>
          <p:cNvPr id="13" name="Chart Placeholder 5">
            <a:extLst>
              <a:ext uri="{FF2B5EF4-FFF2-40B4-BE49-F238E27FC236}">
                <a16:creationId xmlns:a16="http://schemas.microsoft.com/office/drawing/2014/main" id="{399BE0BD-5C57-4F3C-BAE5-6DDEE19D7616}"/>
              </a:ext>
            </a:extLst>
          </p:cNvPr>
          <p:cNvSpPr>
            <a:spLocks noGrp="1"/>
          </p:cNvSpPr>
          <p:nvPr>
            <p:ph type="chart" sz="quarter" idx="16" hasCustomPrompt="1"/>
          </p:nvPr>
        </p:nvSpPr>
        <p:spPr>
          <a:xfrm>
            <a:off x="4698207" y="1427800"/>
            <a:ext cx="4000501" cy="4368575"/>
          </a:xfrm>
        </p:spPr>
        <p:txBody>
          <a:bodyPr tIns="0" anchor="ctr" anchorCtr="1"/>
          <a:lstStyle>
            <a:lvl1pPr algn="l">
              <a:spcBef>
                <a:spcPts val="0"/>
              </a:spcBef>
              <a:defRPr sz="900">
                <a:solidFill>
                  <a:schemeClr val="tx1"/>
                </a:solidFill>
              </a:defRPr>
            </a:lvl1pPr>
          </a:lstStyle>
          <a:p>
            <a:r>
              <a:rPr lang="nl-NL" noProof="0" dirty="0"/>
              <a:t>Klik op icoon om</a:t>
            </a:r>
            <a:br>
              <a:rPr lang="nl-NL" noProof="0" dirty="0"/>
            </a:br>
            <a:r>
              <a:rPr lang="nl-NL" noProof="0" dirty="0"/>
              <a:t>grafiek toe te voegen</a:t>
            </a:r>
          </a:p>
        </p:txBody>
      </p:sp>
      <p:sp>
        <p:nvSpPr>
          <p:cNvPr id="12" name="Chart Placeholder 5">
            <a:extLst>
              <a:ext uri="{FF2B5EF4-FFF2-40B4-BE49-F238E27FC236}">
                <a16:creationId xmlns:a16="http://schemas.microsoft.com/office/drawing/2014/main" id="{9B32F7E6-012D-47BA-9B6E-EBE47DCE3AFF}"/>
              </a:ext>
            </a:extLst>
          </p:cNvPr>
          <p:cNvSpPr>
            <a:spLocks noGrp="1"/>
          </p:cNvSpPr>
          <p:nvPr>
            <p:ph type="chart" sz="quarter" idx="12" hasCustomPrompt="1"/>
          </p:nvPr>
        </p:nvSpPr>
        <p:spPr>
          <a:xfrm>
            <a:off x="439646" y="1427800"/>
            <a:ext cx="4000501" cy="4368575"/>
          </a:xfrm>
        </p:spPr>
        <p:txBody>
          <a:bodyPr tIns="0" anchor="ctr" anchorCtr="1"/>
          <a:lstStyle>
            <a:lvl1pPr algn="l">
              <a:spcBef>
                <a:spcPts val="0"/>
              </a:spcBef>
              <a:defRPr sz="900">
                <a:solidFill>
                  <a:schemeClr val="tx1"/>
                </a:solidFill>
              </a:defRPr>
            </a:lvl1pPr>
          </a:lstStyle>
          <a:p>
            <a:r>
              <a:rPr lang="nl-NL" noProof="0" dirty="0"/>
              <a:t>Klik op icoon om</a:t>
            </a:r>
            <a:br>
              <a:rPr lang="nl-NL" noProof="0" dirty="0"/>
            </a:br>
            <a:r>
              <a:rPr lang="nl-NL" noProof="0" dirty="0"/>
              <a:t>grafiek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39647" y="333665"/>
            <a:ext cx="8259062" cy="581777"/>
          </a:xfrm>
        </p:spPr>
        <p:txBody>
          <a:bodyPr>
            <a:noAutofit/>
          </a:bodyPr>
          <a:lstStyle>
            <a:lvl1pPr>
              <a:defRPr/>
            </a:lvl1pPr>
          </a:lstStyle>
          <a:p>
            <a:r>
              <a:rPr lang="nl-NL" noProof="0" dirty="0"/>
              <a:t>Klik om titel toe te voegen</a:t>
            </a:r>
          </a:p>
        </p:txBody>
      </p:sp>
      <p:sp>
        <p:nvSpPr>
          <p:cNvPr id="15" name="Text Placeholder 3">
            <a:extLst>
              <a:ext uri="{FF2B5EF4-FFF2-40B4-BE49-F238E27FC236}">
                <a16:creationId xmlns:a16="http://schemas.microsoft.com/office/drawing/2014/main" id="{1EBEB4EC-9E6D-4DE7-87A4-EF91AF2246DA}"/>
              </a:ext>
            </a:extLst>
          </p:cNvPr>
          <p:cNvSpPr>
            <a:spLocks noGrp="1"/>
          </p:cNvSpPr>
          <p:nvPr>
            <p:ph type="body" sz="quarter" idx="17" hasCustomPrompt="1"/>
          </p:nvPr>
        </p:nvSpPr>
        <p:spPr>
          <a:xfrm>
            <a:off x="439646" y="5600933"/>
            <a:ext cx="2102504" cy="195447"/>
          </a:xfrm>
        </p:spPr>
        <p:txBody>
          <a:bodyPr lIns="0" rIns="0"/>
          <a:lstStyle>
            <a:lvl1pPr>
              <a:defRPr sz="600">
                <a:solidFill>
                  <a:schemeClr val="tx1"/>
                </a:solidFill>
              </a:defRPr>
            </a:lvl1pPr>
            <a:lvl2pPr>
              <a:defRPr sz="600"/>
            </a:lvl2pPr>
            <a:lvl3pPr>
              <a:defRPr sz="600"/>
            </a:lvl3pPr>
            <a:lvl4pPr>
              <a:defRPr sz="600"/>
            </a:lvl4pPr>
            <a:lvl5pPr>
              <a:defRPr sz="600"/>
            </a:lvl5pPr>
          </a:lstStyle>
          <a:p>
            <a:pPr lvl="0"/>
            <a:r>
              <a:rPr lang="nl-NL" noProof="0" dirty="0"/>
              <a:t>Klik om brontekst toe te voegen</a:t>
            </a:r>
          </a:p>
        </p:txBody>
      </p:sp>
      <p:sp>
        <p:nvSpPr>
          <p:cNvPr id="16" name="Text Placeholder 3">
            <a:extLst>
              <a:ext uri="{FF2B5EF4-FFF2-40B4-BE49-F238E27FC236}">
                <a16:creationId xmlns:a16="http://schemas.microsoft.com/office/drawing/2014/main" id="{00E68F04-5757-45F4-8CBD-9E15A314E241}"/>
              </a:ext>
            </a:extLst>
          </p:cNvPr>
          <p:cNvSpPr>
            <a:spLocks noGrp="1"/>
          </p:cNvSpPr>
          <p:nvPr>
            <p:ph type="body" sz="quarter" idx="18" hasCustomPrompt="1"/>
          </p:nvPr>
        </p:nvSpPr>
        <p:spPr>
          <a:xfrm>
            <a:off x="4698207" y="5600933"/>
            <a:ext cx="2102504" cy="195447"/>
          </a:xfrm>
        </p:spPr>
        <p:txBody>
          <a:bodyPr lIns="0" rIns="0"/>
          <a:lstStyle>
            <a:lvl1pPr>
              <a:defRPr sz="600">
                <a:solidFill>
                  <a:schemeClr val="tx1"/>
                </a:solidFill>
              </a:defRPr>
            </a:lvl1pPr>
            <a:lvl2pPr>
              <a:defRPr sz="600"/>
            </a:lvl2pPr>
            <a:lvl3pPr>
              <a:defRPr sz="600"/>
            </a:lvl3pPr>
            <a:lvl4pPr>
              <a:defRPr sz="600"/>
            </a:lvl4pPr>
            <a:lvl5pPr>
              <a:defRPr sz="600"/>
            </a:lvl5pPr>
          </a:lstStyle>
          <a:p>
            <a:pPr lvl="0"/>
            <a:r>
              <a:rPr lang="nl-NL" noProof="0" dirty="0"/>
              <a:t>Klik om brontekst toe te voegen</a:t>
            </a:r>
          </a:p>
        </p:txBody>
      </p:sp>
      <p:sp>
        <p:nvSpPr>
          <p:cNvPr id="3" name="Slide Number Placeholder 2">
            <a:extLst>
              <a:ext uri="{FF2B5EF4-FFF2-40B4-BE49-F238E27FC236}">
                <a16:creationId xmlns:a16="http://schemas.microsoft.com/office/drawing/2014/main" id="{D20A1D17-3D5D-46FC-B0D0-C84CC5207354}"/>
              </a:ext>
            </a:extLst>
          </p:cNvPr>
          <p:cNvSpPr>
            <a:spLocks noGrp="1"/>
          </p:cNvSpPr>
          <p:nvPr>
            <p:ph type="sldNum" sz="quarter" idx="19"/>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14945884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Grafiek met omschrijv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69"/>
            <a:ext cx="8258651" cy="581778"/>
          </a:xfrm>
        </p:spPr>
        <p:txBody>
          <a:bodyPr>
            <a:noAutofit/>
          </a:bodyPr>
          <a:lstStyle>
            <a:lvl1pPr>
              <a:defRPr/>
            </a:lvl1pPr>
          </a:lstStyle>
          <a:p>
            <a:r>
              <a:rPr lang="nl-NL" noProof="0" dirty="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440057" y="1427799"/>
            <a:ext cx="5224730" cy="4368582"/>
          </a:xfrm>
        </p:spPr>
        <p:txBody>
          <a:bodyPr tIns="0" anchor="ctr" anchorCtr="1"/>
          <a:lstStyle>
            <a:lvl1pPr algn="l">
              <a:spcBef>
                <a:spcPts val="0"/>
              </a:spcBef>
              <a:defRPr sz="900">
                <a:solidFill>
                  <a:schemeClr val="tx1"/>
                </a:solidFill>
              </a:defRPr>
            </a:lvl1pPr>
          </a:lstStyle>
          <a:p>
            <a:r>
              <a:rPr lang="nl-NL" noProof="0" dirty="0"/>
              <a:t>Klik op icoon om</a:t>
            </a:r>
            <a:br>
              <a:rPr lang="nl-NL" noProof="0" dirty="0"/>
            </a:br>
            <a:r>
              <a:rPr lang="nl-NL" noProof="0" dirty="0"/>
              <a:t>grafiek toe te voegen</a:t>
            </a:r>
          </a:p>
        </p:txBody>
      </p:sp>
      <p:sp>
        <p:nvSpPr>
          <p:cNvPr id="8" name="Text Placeholder 3">
            <a:extLst>
              <a:ext uri="{FF2B5EF4-FFF2-40B4-BE49-F238E27FC236}">
                <a16:creationId xmlns:a16="http://schemas.microsoft.com/office/drawing/2014/main" id="{9F16F9E9-67C9-49B5-B2A3-BB6AC1FE5D58}"/>
              </a:ext>
            </a:extLst>
          </p:cNvPr>
          <p:cNvSpPr>
            <a:spLocks noGrp="1"/>
          </p:cNvSpPr>
          <p:nvPr>
            <p:ph type="body" sz="quarter" idx="17" hasCustomPrompt="1"/>
          </p:nvPr>
        </p:nvSpPr>
        <p:spPr>
          <a:xfrm>
            <a:off x="440057" y="5600933"/>
            <a:ext cx="2102504" cy="195447"/>
          </a:xfrm>
        </p:spPr>
        <p:txBody>
          <a:bodyPr lIns="0" rIns="0"/>
          <a:lstStyle>
            <a:lvl1pPr>
              <a:defRPr sz="600">
                <a:solidFill>
                  <a:schemeClr val="tx1"/>
                </a:solidFill>
              </a:defRPr>
            </a:lvl1pPr>
            <a:lvl2pPr>
              <a:defRPr sz="600"/>
            </a:lvl2pPr>
            <a:lvl3pPr>
              <a:defRPr sz="600"/>
            </a:lvl3pPr>
            <a:lvl4pPr>
              <a:defRPr sz="600"/>
            </a:lvl4pPr>
            <a:lvl5pPr>
              <a:defRPr sz="600"/>
            </a:lvl5pPr>
          </a:lstStyle>
          <a:p>
            <a:pPr lvl="0"/>
            <a:r>
              <a:rPr lang="nl-NL" noProof="0" dirty="0"/>
              <a:t>Klik om brontekst toe te voegen</a:t>
            </a:r>
          </a:p>
        </p:txBody>
      </p:sp>
      <p:sp>
        <p:nvSpPr>
          <p:cNvPr id="14" name="Text Placeholder 12">
            <a:extLst>
              <a:ext uri="{FF2B5EF4-FFF2-40B4-BE49-F238E27FC236}">
                <a16:creationId xmlns:a16="http://schemas.microsoft.com/office/drawing/2014/main" id="{FFB0E874-F8D9-42E2-8E52-4692C676BEB5}"/>
              </a:ext>
            </a:extLst>
          </p:cNvPr>
          <p:cNvSpPr>
            <a:spLocks noGrp="1"/>
          </p:cNvSpPr>
          <p:nvPr>
            <p:ph type="body" sz="quarter" idx="18" hasCustomPrompt="1"/>
          </p:nvPr>
        </p:nvSpPr>
        <p:spPr>
          <a:xfrm>
            <a:off x="5923987" y="1427799"/>
            <a:ext cx="2774720" cy="4368581"/>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3" name="Slide Number Placeholder 2">
            <a:extLst>
              <a:ext uri="{FF2B5EF4-FFF2-40B4-BE49-F238E27FC236}">
                <a16:creationId xmlns:a16="http://schemas.microsoft.com/office/drawing/2014/main" id="{055F4FBA-9445-444C-A054-7B40458BA830}"/>
              </a:ext>
            </a:extLst>
          </p:cNvPr>
          <p:cNvSpPr>
            <a:spLocks noGrp="1"/>
          </p:cNvSpPr>
          <p:nvPr>
            <p:ph type="sldNum" sz="quarter" idx="19"/>
          </p:nvPr>
        </p:nvSpPr>
        <p:spPr/>
        <p:txBody>
          <a:bodyPr/>
          <a:lstStyle/>
          <a:p>
            <a:fld id="{5A195573-6125-40C3-AA0C-3AC6CFB9F86B}" type="slidenum">
              <a:rPr lang="en-US" smtClean="0"/>
              <a:pPr/>
              <a:t>‹nr.›</a:t>
            </a:fld>
            <a:endParaRPr lang="en-US" dirty="0"/>
          </a:p>
        </p:txBody>
      </p:sp>
      <p:grpSp>
        <p:nvGrpSpPr>
          <p:cNvPr id="23" name="Groep 2">
            <a:extLst>
              <a:ext uri="{FF2B5EF4-FFF2-40B4-BE49-F238E27FC236}">
                <a16:creationId xmlns:a16="http://schemas.microsoft.com/office/drawing/2014/main" id="{EC4ACCE5-D300-4D80-AFC8-FA4B5DE16217}"/>
              </a:ext>
            </a:extLst>
          </p:cNvPr>
          <p:cNvGrpSpPr/>
          <p:nvPr userDrawn="1"/>
        </p:nvGrpSpPr>
        <p:grpSpPr>
          <a:xfrm>
            <a:off x="-2430152" y="0"/>
            <a:ext cx="2329217" cy="2718588"/>
            <a:chOff x="-2463800" y="0"/>
            <a:chExt cx="2329217" cy="2718588"/>
          </a:xfrm>
        </p:grpSpPr>
        <p:sp>
          <p:nvSpPr>
            <p:cNvPr id="24" name="Rectangle 106">
              <a:extLst>
                <a:ext uri="{FF2B5EF4-FFF2-40B4-BE49-F238E27FC236}">
                  <a16:creationId xmlns:a16="http://schemas.microsoft.com/office/drawing/2014/main" id="{7011BB61-FCBE-456B-8DB1-A95331F1FE80}"/>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5" name="Group 22">
              <a:extLst>
                <a:ext uri="{FF2B5EF4-FFF2-40B4-BE49-F238E27FC236}">
                  <a16:creationId xmlns:a16="http://schemas.microsoft.com/office/drawing/2014/main" id="{6DAC9F13-3C4F-440A-94B9-88511104E4E9}"/>
                </a:ext>
              </a:extLst>
            </p:cNvPr>
            <p:cNvGrpSpPr/>
            <p:nvPr userDrawn="1"/>
          </p:nvGrpSpPr>
          <p:grpSpPr>
            <a:xfrm>
              <a:off x="-2318863" y="1050055"/>
              <a:ext cx="2044800" cy="534731"/>
              <a:chOff x="-2108199" y="3333735"/>
              <a:chExt cx="2314576" cy="605280"/>
            </a:xfrm>
          </p:grpSpPr>
          <p:grpSp>
            <p:nvGrpSpPr>
              <p:cNvPr id="26" name="Group 9">
                <a:extLst>
                  <a:ext uri="{FF2B5EF4-FFF2-40B4-BE49-F238E27FC236}">
                    <a16:creationId xmlns:a16="http://schemas.microsoft.com/office/drawing/2014/main" id="{346900FD-6306-4420-90EF-C496B3454CC9}"/>
                  </a:ext>
                </a:extLst>
              </p:cNvPr>
              <p:cNvGrpSpPr/>
              <p:nvPr userDrawn="1"/>
            </p:nvGrpSpPr>
            <p:grpSpPr>
              <a:xfrm>
                <a:off x="-2108199" y="3333735"/>
                <a:ext cx="2314576" cy="605280"/>
                <a:chOff x="-1062434" y="2679700"/>
                <a:chExt cx="2314576" cy="605280"/>
              </a:xfrm>
            </p:grpSpPr>
            <p:pic>
              <p:nvPicPr>
                <p:cNvPr id="28" name="Picture 5">
                  <a:extLst>
                    <a:ext uri="{FF2B5EF4-FFF2-40B4-BE49-F238E27FC236}">
                      <a16:creationId xmlns:a16="http://schemas.microsoft.com/office/drawing/2014/main" id="{F37D28F6-CB6E-4B3B-A88A-F6000369BA50}"/>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9" name="Rectangle 21">
                  <a:extLst>
                    <a:ext uri="{FF2B5EF4-FFF2-40B4-BE49-F238E27FC236}">
                      <a16:creationId xmlns:a16="http://schemas.microsoft.com/office/drawing/2014/main" id="{720DD5D2-64E7-44E0-BB4D-21A7746D80B5}"/>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27" name="Graphic 19" descr="Close with solid fill">
                <a:extLst>
                  <a:ext uri="{FF2B5EF4-FFF2-40B4-BE49-F238E27FC236}">
                    <a16:creationId xmlns:a16="http://schemas.microsoft.com/office/drawing/2014/main" id="{EA5845DE-E485-4478-9DC9-69C5B4CA2727}"/>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29489208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Grafiek paginagroo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0"/>
            <a:ext cx="8258651" cy="581777"/>
          </a:xfrm>
        </p:spPr>
        <p:txBody>
          <a:bodyPr>
            <a:noAutofit/>
          </a:bodyPr>
          <a:lstStyle>
            <a:lvl1pPr>
              <a:defRPr/>
            </a:lvl1pPr>
          </a:lstStyle>
          <a:p>
            <a:r>
              <a:rPr lang="nl-NL" noProof="0" dirty="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440056" y="1434510"/>
            <a:ext cx="8258651" cy="4361865"/>
          </a:xfrm>
        </p:spPr>
        <p:txBody>
          <a:bodyPr tIns="0" anchor="ctr" anchorCtr="1"/>
          <a:lstStyle>
            <a:lvl1pPr algn="l">
              <a:spcBef>
                <a:spcPts val="0"/>
              </a:spcBef>
              <a:defRPr sz="900">
                <a:solidFill>
                  <a:schemeClr val="tx1"/>
                </a:solidFill>
              </a:defRPr>
            </a:lvl1pPr>
          </a:lstStyle>
          <a:p>
            <a:r>
              <a:rPr lang="nl-NL" noProof="0" dirty="0"/>
              <a:t>Klik op icoon om</a:t>
            </a:r>
            <a:br>
              <a:rPr lang="nl-NL" noProof="0" dirty="0"/>
            </a:br>
            <a:r>
              <a:rPr lang="nl-NL" noProof="0" dirty="0"/>
              <a:t>grafiek toe te voegen</a:t>
            </a:r>
          </a:p>
        </p:txBody>
      </p:sp>
      <p:sp>
        <p:nvSpPr>
          <p:cNvPr id="8" name="Text Placeholder 3">
            <a:extLst>
              <a:ext uri="{FF2B5EF4-FFF2-40B4-BE49-F238E27FC236}">
                <a16:creationId xmlns:a16="http://schemas.microsoft.com/office/drawing/2014/main" id="{C8655664-2E79-4A28-A352-F5976C49E661}"/>
              </a:ext>
            </a:extLst>
          </p:cNvPr>
          <p:cNvSpPr>
            <a:spLocks noGrp="1"/>
          </p:cNvSpPr>
          <p:nvPr>
            <p:ph type="body" sz="quarter" idx="15" hasCustomPrompt="1"/>
          </p:nvPr>
        </p:nvSpPr>
        <p:spPr>
          <a:xfrm>
            <a:off x="7503320" y="5372657"/>
            <a:ext cx="1195387" cy="423718"/>
          </a:xfrm>
        </p:spPr>
        <p:txBody>
          <a:bodyPr lIns="0" rIns="0"/>
          <a:lstStyle>
            <a:lvl1pPr>
              <a:defRPr sz="600">
                <a:solidFill>
                  <a:schemeClr val="tx1"/>
                </a:solidFill>
              </a:defRPr>
            </a:lvl1pPr>
            <a:lvl2pPr>
              <a:defRPr sz="600"/>
            </a:lvl2pPr>
            <a:lvl3pPr>
              <a:defRPr sz="600"/>
            </a:lvl3pPr>
            <a:lvl4pPr>
              <a:defRPr sz="600"/>
            </a:lvl4pPr>
            <a:lvl5pPr>
              <a:defRPr sz="600"/>
            </a:lvl5pPr>
          </a:lstStyle>
          <a:p>
            <a:pPr lvl="0"/>
            <a:r>
              <a:rPr lang="nl-NL" noProof="0" dirty="0"/>
              <a:t>Klik om brontekst toe te voegen</a:t>
            </a:r>
          </a:p>
        </p:txBody>
      </p:sp>
      <p:sp>
        <p:nvSpPr>
          <p:cNvPr id="3" name="Slide Number Placeholder 2">
            <a:extLst>
              <a:ext uri="{FF2B5EF4-FFF2-40B4-BE49-F238E27FC236}">
                <a16:creationId xmlns:a16="http://schemas.microsoft.com/office/drawing/2014/main" id="{AFEBCDD1-076B-4614-9C4A-B85E5201A97B}"/>
              </a:ext>
            </a:extLst>
          </p:cNvPr>
          <p:cNvSpPr>
            <a:spLocks noGrp="1"/>
          </p:cNvSpPr>
          <p:nvPr>
            <p:ph type="sldNum" sz="quarter" idx="16"/>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7303250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0"/>
            <a:ext cx="8258651" cy="581777"/>
          </a:xfrm>
        </p:spPr>
        <p:txBody>
          <a:bodyPr/>
          <a:lstStyle/>
          <a:p>
            <a:r>
              <a:rPr lang="nl-NL" noProof="0" dirty="0"/>
              <a:t>Klik om titel toe te voegen</a:t>
            </a:r>
          </a:p>
        </p:txBody>
      </p:sp>
      <p:sp>
        <p:nvSpPr>
          <p:cNvPr id="3" name="Slide Number Placeholder 2">
            <a:extLst>
              <a:ext uri="{FF2B5EF4-FFF2-40B4-BE49-F238E27FC236}">
                <a16:creationId xmlns:a16="http://schemas.microsoft.com/office/drawing/2014/main" id="{CEB75032-741F-4B01-ACC6-003B393EAA7E}"/>
              </a:ext>
            </a:extLst>
          </p:cNvPr>
          <p:cNvSpPr>
            <a:spLocks noGrp="1"/>
          </p:cNvSpPr>
          <p:nvPr>
            <p:ph type="sldNum" sz="quarter" idx="10"/>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41722054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EF6736CB-7B1C-4AB6-BCF4-74E45F1D0EAE}" type="datetimeFigureOut">
              <a:rPr lang="nl-NL" smtClean="0"/>
              <a:t>4-6-2025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B10371-4925-4193-8729-D49179832FDC}" type="slidenum">
              <a:rPr lang="nl-NL" smtClean="0"/>
              <a:t>‹nr.›</a:t>
            </a:fld>
            <a:endParaRPr lang="nl-NL"/>
          </a:p>
        </p:txBody>
      </p:sp>
    </p:spTree>
    <p:extLst>
      <p:ext uri="{BB962C8B-B14F-4D97-AF65-F5344CB8AC3E}">
        <p14:creationId xmlns:p14="http://schemas.microsoft.com/office/powerpoint/2010/main" val="24162433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EF6736CB-7B1C-4AB6-BCF4-74E45F1D0EAE}" type="datetimeFigureOut">
              <a:rPr lang="nl-NL" smtClean="0"/>
              <a:t>4-6-2025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B10371-4925-4193-8729-D49179832FDC}" type="slidenum">
              <a:rPr lang="nl-NL" smtClean="0"/>
              <a:t>‹nr.›</a:t>
            </a:fld>
            <a:endParaRPr lang="nl-NL"/>
          </a:p>
        </p:txBody>
      </p:sp>
    </p:spTree>
    <p:extLst>
      <p:ext uri="{BB962C8B-B14F-4D97-AF65-F5344CB8AC3E}">
        <p14:creationId xmlns:p14="http://schemas.microsoft.com/office/powerpoint/2010/main" val="1144210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 (2 regelige titel) zonder subtitel">
    <p:bg>
      <p:bgPr>
        <a:solidFill>
          <a:schemeClr val="bg1"/>
        </a:solidFill>
        <a:effectLst/>
      </p:bgPr>
    </p:bg>
    <p:spTree>
      <p:nvGrpSpPr>
        <p:cNvPr id="1" name=""/>
        <p:cNvGrpSpPr/>
        <p:nvPr/>
      </p:nvGrpSpPr>
      <p:grpSpPr>
        <a:xfrm>
          <a:off x="0" y="0"/>
          <a:ext cx="0" cy="0"/>
          <a:chOff x="0" y="0"/>
          <a:chExt cx="0" cy="0"/>
        </a:xfrm>
      </p:grpSpPr>
      <p:sp>
        <p:nvSpPr>
          <p:cNvPr id="33" name="Rectangle 3">
            <a:extLst>
              <a:ext uri="{FF2B5EF4-FFF2-40B4-BE49-F238E27FC236}">
                <a16:creationId xmlns:a16="http://schemas.microsoft.com/office/drawing/2014/main" id="{C17904E4-727E-4D23-BD61-D05C2551D914}"/>
              </a:ext>
            </a:extLst>
          </p:cNvPr>
          <p:cNvSpPr/>
          <p:nvPr userDrawn="1"/>
        </p:nvSpPr>
        <p:spPr>
          <a:xfrm>
            <a:off x="-2574472" y="-2157046"/>
            <a:ext cx="14292944"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350" dirty="0"/>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064796" y="4820143"/>
            <a:ext cx="4453515" cy="809130"/>
          </a:xfrm>
        </p:spPr>
        <p:txBody>
          <a:bodyPr anchor="b" anchorCtr="0">
            <a:noAutofit/>
          </a:bodyPr>
          <a:lstStyle>
            <a:lvl1pPr>
              <a:lnSpc>
                <a:spcPct val="80000"/>
              </a:lnSpc>
              <a:defRPr sz="3000" spc="-45" baseline="0"/>
            </a:lvl1pPr>
          </a:lstStyle>
          <a:p>
            <a:r>
              <a:rPr lang="nl-NL" noProof="0" dirty="0"/>
              <a:t>Klik om titel toe te voegen</a:t>
            </a:r>
          </a:p>
        </p:txBody>
      </p:sp>
      <p:sp>
        <p:nvSpPr>
          <p:cNvPr id="10" name="Text Placeholder 10">
            <a:extLst>
              <a:ext uri="{FF2B5EF4-FFF2-40B4-BE49-F238E27FC236}">
                <a16:creationId xmlns:a16="http://schemas.microsoft.com/office/drawing/2014/main" id="{B8CD1A78-9E90-4C3C-B38D-F14E44C2DD0B}"/>
              </a:ext>
            </a:extLst>
          </p:cNvPr>
          <p:cNvSpPr>
            <a:spLocks noGrp="1"/>
          </p:cNvSpPr>
          <p:nvPr>
            <p:ph type="body" sz="quarter" idx="11" hasCustomPrompt="1"/>
          </p:nvPr>
        </p:nvSpPr>
        <p:spPr>
          <a:xfrm>
            <a:off x="4064795" y="5948489"/>
            <a:ext cx="4453515" cy="232858"/>
          </a:xfrm>
        </p:spPr>
        <p:txBody>
          <a:bodyPr>
            <a:noAutofit/>
          </a:bodyPr>
          <a:lstStyle>
            <a:lvl1pPr>
              <a:defRPr sz="1350"/>
            </a:lvl1pPr>
          </a:lstStyle>
          <a:p>
            <a:pPr lvl="0"/>
            <a:r>
              <a:rPr lang="nl-NL" noProof="0" dirty="0"/>
              <a:t>Klik om afdeling en datum toe te voegen</a:t>
            </a:r>
          </a:p>
        </p:txBody>
      </p:sp>
      <p:sp>
        <p:nvSpPr>
          <p:cNvPr id="22" name="Rectangle 106">
            <a:extLst>
              <a:ext uri="{FF2B5EF4-FFF2-40B4-BE49-F238E27FC236}">
                <a16:creationId xmlns:a16="http://schemas.microsoft.com/office/drawing/2014/main" id="{E1226467-AB0F-440B-8BD1-5CF9D96055D1}"/>
              </a:ext>
            </a:extLst>
          </p:cNvPr>
          <p:cNvSpPr>
            <a:spLocks noChangeArrowheads="1"/>
          </p:cNvSpPr>
          <p:nvPr userDrawn="1"/>
        </p:nvSpPr>
        <p:spPr bwMode="gray">
          <a:xfrm>
            <a:off x="-2433974" y="5879672"/>
            <a:ext cx="2333040" cy="978331"/>
          </a:xfrm>
          <a:prstGeom prst="rect">
            <a:avLst/>
          </a:prstGeom>
          <a:solidFill>
            <a:schemeClr val="bg1">
              <a:lumMod val="95000"/>
            </a:schemeClr>
          </a:solidFill>
          <a:ln>
            <a:noFill/>
          </a:ln>
          <a:effectLst/>
        </p:spPr>
        <p:txBody>
          <a:bodyPr wrap="square" lIns="108000" tIns="108000" rIns="108000" bIns="135000" anchor="b" anchorCtr="0">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Dia opnieuw instellen (reset)</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t>
            </a:r>
            <a:br>
              <a:rPr kumimoji="0" lang="nl-NL" altLang="en-US" sz="750" b="0" i="0" u="none" strike="noStrike" kern="1200" cap="none" spc="-8" normalizeH="0" baseline="0" noProof="0" dirty="0">
                <a:ln>
                  <a:noFill/>
                </a:ln>
                <a:solidFill>
                  <a:schemeClr val="tx1"/>
                </a:solidFill>
                <a:effectLst/>
                <a:uLnTx/>
                <a:uFillTx/>
                <a:latin typeface="Open Sans"/>
                <a:ea typeface="+mn-ea"/>
                <a:cs typeface="+mn-cs"/>
              </a:rPr>
            </a:b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alles opnieuw in naar de goede huisstijl (kleuren, lettergroottes, afbeelding plaatsing e.d.).</a:t>
            </a:r>
          </a:p>
        </p:txBody>
      </p:sp>
      <p:sp>
        <p:nvSpPr>
          <p:cNvPr id="27" name="Rectangle 106">
            <a:extLst>
              <a:ext uri="{FF2B5EF4-FFF2-40B4-BE49-F238E27FC236}">
                <a16:creationId xmlns:a16="http://schemas.microsoft.com/office/drawing/2014/main" id="{33C1FE4E-F479-4942-B4EE-5D5365D93BDA}"/>
              </a:ext>
            </a:extLst>
          </p:cNvPr>
          <p:cNvSpPr>
            <a:spLocks noChangeArrowheads="1"/>
          </p:cNvSpPr>
          <p:nvPr userDrawn="1"/>
        </p:nvSpPr>
        <p:spPr bwMode="gray">
          <a:xfrm>
            <a:off x="-2433974" y="4"/>
            <a:ext cx="2333040" cy="1216216"/>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Afbeelding plaatsen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het icoon in het midden van het afbeeldingsvlak</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‘Invoegen’ en de afbeelding wordt geplaatst</a:t>
            </a:r>
          </a:p>
        </p:txBody>
      </p:sp>
      <p:grpSp>
        <p:nvGrpSpPr>
          <p:cNvPr id="39" name="Groep 24">
            <a:extLst>
              <a:ext uri="{FF2B5EF4-FFF2-40B4-BE49-F238E27FC236}">
                <a16:creationId xmlns:a16="http://schemas.microsoft.com/office/drawing/2014/main" id="{355D00C2-97FA-4A41-B9D0-FFC0D4C7293E}"/>
              </a:ext>
            </a:extLst>
          </p:cNvPr>
          <p:cNvGrpSpPr/>
          <p:nvPr userDrawn="1"/>
        </p:nvGrpSpPr>
        <p:grpSpPr>
          <a:xfrm>
            <a:off x="9247577" y="1"/>
            <a:ext cx="2329217" cy="5718810"/>
            <a:chOff x="12326583" y="1"/>
            <a:chExt cx="2329217" cy="5718810"/>
          </a:xfrm>
        </p:grpSpPr>
        <p:sp>
          <p:nvSpPr>
            <p:cNvPr id="40" name="Rectangle 106">
              <a:extLst>
                <a:ext uri="{FF2B5EF4-FFF2-40B4-BE49-F238E27FC236}">
                  <a16:creationId xmlns:a16="http://schemas.microsoft.com/office/drawing/2014/main" id="{809CFE19-99B8-4772-832F-50F4C63656D1}"/>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48" name="Groep 26">
              <a:extLst>
                <a:ext uri="{FF2B5EF4-FFF2-40B4-BE49-F238E27FC236}">
                  <a16:creationId xmlns:a16="http://schemas.microsoft.com/office/drawing/2014/main" id="{B26CB98F-8975-47EF-9564-A3BDD05205FF}"/>
                </a:ext>
              </a:extLst>
            </p:cNvPr>
            <p:cNvGrpSpPr>
              <a:grpSpLocks noChangeAspect="1"/>
            </p:cNvGrpSpPr>
            <p:nvPr userDrawn="1"/>
          </p:nvGrpSpPr>
          <p:grpSpPr>
            <a:xfrm>
              <a:off x="12616299" y="4739224"/>
              <a:ext cx="1766851" cy="793244"/>
              <a:chOff x="2766083" y="6357983"/>
              <a:chExt cx="1485890" cy="667104"/>
            </a:xfrm>
          </p:grpSpPr>
          <p:pic>
            <p:nvPicPr>
              <p:cNvPr id="53" name="Picture 15">
                <a:extLst>
                  <a:ext uri="{FF2B5EF4-FFF2-40B4-BE49-F238E27FC236}">
                    <a16:creationId xmlns:a16="http://schemas.microsoft.com/office/drawing/2014/main" id="{7C837884-49EE-4D07-B422-643D3AB483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54" name="Picture 18">
                <a:extLst>
                  <a:ext uri="{FF2B5EF4-FFF2-40B4-BE49-F238E27FC236}">
                    <a16:creationId xmlns:a16="http://schemas.microsoft.com/office/drawing/2014/main" id="{F9B6E9BC-5EC8-4FD2-9AB0-A19F0B3B9A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55" name="Picture 19">
                <a:extLst>
                  <a:ext uri="{FF2B5EF4-FFF2-40B4-BE49-F238E27FC236}">
                    <a16:creationId xmlns:a16="http://schemas.microsoft.com/office/drawing/2014/main" id="{52EA05BD-85F6-47EC-A98D-B787694859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56" name="Straight Arrow Connector 23">
                <a:extLst>
                  <a:ext uri="{FF2B5EF4-FFF2-40B4-BE49-F238E27FC236}">
                    <a16:creationId xmlns:a16="http://schemas.microsoft.com/office/drawing/2014/main" id="{6FC75973-A681-4983-9F44-BF0BFDFB6B29}"/>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Connector 24">
                <a:extLst>
                  <a:ext uri="{FF2B5EF4-FFF2-40B4-BE49-F238E27FC236}">
                    <a16:creationId xmlns:a16="http://schemas.microsoft.com/office/drawing/2014/main" id="{88F069D8-D367-4D11-9945-064C0E88AFAD}"/>
                  </a:ext>
                </a:extLst>
              </p:cNvPr>
              <p:cNvCxnSpPr>
                <a:stCxn id="53" idx="0"/>
                <a:endCxn id="53"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26">
                <a:extLst>
                  <a:ext uri="{FF2B5EF4-FFF2-40B4-BE49-F238E27FC236}">
                    <a16:creationId xmlns:a16="http://schemas.microsoft.com/office/drawing/2014/main" id="{E2A5491F-152B-45FC-B176-530A770FFA88}"/>
                  </a:ext>
                </a:extLst>
              </p:cNvPr>
              <p:cNvCxnSpPr>
                <a:stCxn id="53" idx="3"/>
                <a:endCxn id="53"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Arrow Connector 27">
                <a:extLst>
                  <a:ext uri="{FF2B5EF4-FFF2-40B4-BE49-F238E27FC236}">
                    <a16:creationId xmlns:a16="http://schemas.microsoft.com/office/drawing/2014/main" id="{080EB873-1E9F-4FF9-BAD6-D62FAADD2BD4}"/>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Oval 28">
                <a:extLst>
                  <a:ext uri="{FF2B5EF4-FFF2-40B4-BE49-F238E27FC236}">
                    <a16:creationId xmlns:a16="http://schemas.microsoft.com/office/drawing/2014/main" id="{2D02C2AC-DF15-4720-9231-D086D3963600}"/>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49" name="Groep 27">
              <a:extLst>
                <a:ext uri="{FF2B5EF4-FFF2-40B4-BE49-F238E27FC236}">
                  <a16:creationId xmlns:a16="http://schemas.microsoft.com/office/drawing/2014/main" id="{1519B6F6-8311-44F6-B328-5D91F70384C2}"/>
                </a:ext>
              </a:extLst>
            </p:cNvPr>
            <p:cNvGrpSpPr/>
            <p:nvPr userDrawn="1"/>
          </p:nvGrpSpPr>
          <p:grpSpPr>
            <a:xfrm>
              <a:off x="12610022" y="1108316"/>
              <a:ext cx="425380" cy="577954"/>
              <a:chOff x="-37364" y="4061531"/>
              <a:chExt cx="571037" cy="775855"/>
            </a:xfrm>
          </p:grpSpPr>
          <p:pic>
            <p:nvPicPr>
              <p:cNvPr id="51" name="Afbeelding 29">
                <a:extLst>
                  <a:ext uri="{FF2B5EF4-FFF2-40B4-BE49-F238E27FC236}">
                    <a16:creationId xmlns:a16="http://schemas.microsoft.com/office/drawing/2014/main" id="{C16B05DE-949C-4460-91B9-849949B301E1}"/>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52" name="Rectangle 21">
                <a:extLst>
                  <a:ext uri="{FF2B5EF4-FFF2-40B4-BE49-F238E27FC236}">
                    <a16:creationId xmlns:a16="http://schemas.microsoft.com/office/drawing/2014/main" id="{54361FD5-9270-4B3A-8CF9-C26959444074}"/>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50" name="Afbeelding 28">
              <a:extLst>
                <a:ext uri="{FF2B5EF4-FFF2-40B4-BE49-F238E27FC236}">
                  <a16:creationId xmlns:a16="http://schemas.microsoft.com/office/drawing/2014/main" id="{1B783E6B-CC47-4D82-A90E-2094825D8388}"/>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pic>
        <p:nvPicPr>
          <p:cNvPr id="25" name="Graphic 24">
            <a:extLst>
              <a:ext uri="{FF2B5EF4-FFF2-40B4-BE49-F238E27FC236}">
                <a16:creationId xmlns:a16="http://schemas.microsoft.com/office/drawing/2014/main" id="{818A7653-3D77-4EBC-893D-8437F36983EC}"/>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392641" y="6000946"/>
            <a:ext cx="1842559" cy="534423"/>
          </a:xfrm>
          <a:prstGeom prst="rect">
            <a:avLst/>
          </a:prstGeom>
        </p:spPr>
      </p:pic>
      <p:sp>
        <p:nvSpPr>
          <p:cNvPr id="30" name="Picture Placeholder 29">
            <a:extLst>
              <a:ext uri="{FF2B5EF4-FFF2-40B4-BE49-F238E27FC236}">
                <a16:creationId xmlns:a16="http://schemas.microsoft.com/office/drawing/2014/main" id="{E6410E54-0AC3-47FD-87BF-94AAC2A08800}"/>
              </a:ext>
            </a:extLst>
          </p:cNvPr>
          <p:cNvSpPr>
            <a:spLocks noGrp="1"/>
          </p:cNvSpPr>
          <p:nvPr>
            <p:ph type="pic" sz="quarter" idx="16" hasCustomPrompt="1"/>
          </p:nvPr>
        </p:nvSpPr>
        <p:spPr>
          <a:xfrm>
            <a:off x="449789" y="0"/>
            <a:ext cx="8694211" cy="4929683"/>
          </a:xfrm>
          <a:custGeom>
            <a:avLst/>
            <a:gdLst>
              <a:gd name="connsiteX0" fmla="*/ 0 w 8694211"/>
              <a:gd name="connsiteY0" fmla="*/ 0 h 4929683"/>
              <a:gd name="connsiteX1" fmla="*/ 8694211 w 8694211"/>
              <a:gd name="connsiteY1" fmla="*/ 0 h 4929683"/>
              <a:gd name="connsiteX2" fmla="*/ 8694211 w 8694211"/>
              <a:gd name="connsiteY2" fmla="*/ 1905000 h 4929683"/>
              <a:gd name="connsiteX3" fmla="*/ 8694210 w 8694211"/>
              <a:gd name="connsiteY3" fmla="*/ 1905000 h 4929683"/>
              <a:gd name="connsiteX4" fmla="*/ 8694210 w 8694211"/>
              <a:gd name="connsiteY4" fmla="*/ 4593118 h 4929683"/>
              <a:gd name="connsiteX5" fmla="*/ 3620076 w 8694211"/>
              <a:gd name="connsiteY5" fmla="*/ 4593118 h 4929683"/>
              <a:gd name="connsiteX6" fmla="*/ 3315289 w 8694211"/>
              <a:gd name="connsiteY6" fmla="*/ 4897905 h 4929683"/>
              <a:gd name="connsiteX7" fmla="*/ 3315289 w 8694211"/>
              <a:gd name="connsiteY7" fmla="*/ 4929683 h 4929683"/>
              <a:gd name="connsiteX8" fmla="*/ 457180 w 8694211"/>
              <a:gd name="connsiteY8" fmla="*/ 4929683 h 4929683"/>
              <a:gd name="connsiteX9" fmla="*/ 0 w 8694211"/>
              <a:gd name="connsiteY9" fmla="*/ 4472503 h 4929683"/>
              <a:gd name="connsiteX10" fmla="*/ 0 w 8694211"/>
              <a:gd name="connsiteY10" fmla="*/ 1905000 h 4929683"/>
              <a:gd name="connsiteX11" fmla="*/ 0 w 8694211"/>
              <a:gd name="connsiteY11" fmla="*/ 224333 h 4929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694211" h="4929683">
                <a:moveTo>
                  <a:pt x="0" y="0"/>
                </a:moveTo>
                <a:lnTo>
                  <a:pt x="8694211" y="0"/>
                </a:lnTo>
                <a:lnTo>
                  <a:pt x="8694211" y="1905000"/>
                </a:lnTo>
                <a:lnTo>
                  <a:pt x="8694210" y="1905000"/>
                </a:lnTo>
                <a:lnTo>
                  <a:pt x="8694210" y="4593118"/>
                </a:lnTo>
                <a:lnTo>
                  <a:pt x="3620076" y="4593118"/>
                </a:lnTo>
                <a:cubicBezTo>
                  <a:pt x="3451747" y="4593118"/>
                  <a:pt x="3315289" y="4729576"/>
                  <a:pt x="3315289" y="4897905"/>
                </a:cubicBezTo>
                <a:lnTo>
                  <a:pt x="3315289" y="4929683"/>
                </a:lnTo>
                <a:lnTo>
                  <a:pt x="457180" y="4929683"/>
                </a:lnTo>
                <a:cubicBezTo>
                  <a:pt x="204686" y="4929683"/>
                  <a:pt x="0" y="4724997"/>
                  <a:pt x="0" y="4472503"/>
                </a:cubicBezTo>
                <a:lnTo>
                  <a:pt x="0" y="1905000"/>
                </a:lnTo>
                <a:lnTo>
                  <a:pt x="0" y="224333"/>
                </a:ln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cxnSp>
        <p:nvCxnSpPr>
          <p:cNvPr id="34" name="Straight Connector 33">
            <a:extLst>
              <a:ext uri="{FF2B5EF4-FFF2-40B4-BE49-F238E27FC236}">
                <a16:creationId xmlns:a16="http://schemas.microsoft.com/office/drawing/2014/main" id="{67A81D0B-E123-4E8C-BE6D-5C6A99615E1D}"/>
              </a:ext>
            </a:extLst>
          </p:cNvPr>
          <p:cNvCxnSpPr>
            <a:cxnSpLocks/>
          </p:cNvCxnSpPr>
          <p:nvPr userDrawn="1"/>
        </p:nvCxnSpPr>
        <p:spPr>
          <a:xfrm>
            <a:off x="4089798" y="5756915"/>
            <a:ext cx="850502" cy="0"/>
          </a:xfrm>
          <a:prstGeom prst="line">
            <a:avLst/>
          </a:prstGeom>
          <a:ln w="38100" cap="rnd">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1333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dia (1 regelige titel) met subtitel">
    <p:bg>
      <p:bgPr>
        <a:solidFill>
          <a:schemeClr val="bg1"/>
        </a:solidFill>
        <a:effectLst/>
      </p:bgPr>
    </p:bg>
    <p:spTree>
      <p:nvGrpSpPr>
        <p:cNvPr id="1" name=""/>
        <p:cNvGrpSpPr/>
        <p:nvPr/>
      </p:nvGrpSpPr>
      <p:grpSpPr>
        <a:xfrm>
          <a:off x="0" y="0"/>
          <a:ext cx="0" cy="0"/>
          <a:chOff x="0" y="0"/>
          <a:chExt cx="0" cy="0"/>
        </a:xfrm>
      </p:grpSpPr>
      <p:sp>
        <p:nvSpPr>
          <p:cNvPr id="53" name="Rectangle 3">
            <a:extLst>
              <a:ext uri="{FF2B5EF4-FFF2-40B4-BE49-F238E27FC236}">
                <a16:creationId xmlns:a16="http://schemas.microsoft.com/office/drawing/2014/main" id="{2B10D285-94EA-4EB1-817D-9B5894023DFD}"/>
              </a:ext>
            </a:extLst>
          </p:cNvPr>
          <p:cNvSpPr/>
          <p:nvPr userDrawn="1"/>
        </p:nvSpPr>
        <p:spPr>
          <a:xfrm>
            <a:off x="-2574472" y="-2157046"/>
            <a:ext cx="14292944"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350" dirty="0"/>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064796" y="4868491"/>
            <a:ext cx="4454059" cy="544634"/>
          </a:xfrm>
        </p:spPr>
        <p:txBody>
          <a:bodyPr anchor="b" anchorCtr="0">
            <a:noAutofit/>
          </a:bodyPr>
          <a:lstStyle>
            <a:lvl1pPr>
              <a:lnSpc>
                <a:spcPct val="80000"/>
              </a:lnSpc>
              <a:defRPr sz="3000" spc="-45" baseline="0">
                <a:solidFill>
                  <a:schemeClr val="tx2"/>
                </a:solidFill>
              </a:defRPr>
            </a:lvl1pPr>
          </a:lstStyle>
          <a:p>
            <a:r>
              <a:rPr lang="nl-NL" noProof="0" dirty="0"/>
              <a:t>Klik om titel toe te voegen</a:t>
            </a:r>
          </a:p>
        </p:txBody>
      </p:sp>
      <p:sp>
        <p:nvSpPr>
          <p:cNvPr id="11" name="Text Placeholder 10">
            <a:extLst>
              <a:ext uri="{FF2B5EF4-FFF2-40B4-BE49-F238E27FC236}">
                <a16:creationId xmlns:a16="http://schemas.microsoft.com/office/drawing/2014/main" id="{35139539-07AB-43B9-A8D2-9D0467DC1742}"/>
              </a:ext>
            </a:extLst>
          </p:cNvPr>
          <p:cNvSpPr>
            <a:spLocks noGrp="1"/>
          </p:cNvSpPr>
          <p:nvPr>
            <p:ph type="body" sz="quarter" idx="11" hasCustomPrompt="1"/>
          </p:nvPr>
        </p:nvSpPr>
        <p:spPr>
          <a:xfrm>
            <a:off x="4064795" y="6234258"/>
            <a:ext cx="4454059" cy="232858"/>
          </a:xfrm>
        </p:spPr>
        <p:txBody>
          <a:bodyPr>
            <a:noAutofit/>
          </a:bodyPr>
          <a:lstStyle>
            <a:lvl1pPr>
              <a:defRPr sz="1350"/>
            </a:lvl1pPr>
          </a:lstStyle>
          <a:p>
            <a:pPr lvl="0"/>
            <a:r>
              <a:rPr lang="nl-NL" noProof="0" dirty="0"/>
              <a:t>Klik om afdeling en datum toe te voegen</a:t>
            </a:r>
          </a:p>
        </p:txBody>
      </p:sp>
      <p:sp>
        <p:nvSpPr>
          <p:cNvPr id="26" name="Rectangle 106">
            <a:extLst>
              <a:ext uri="{FF2B5EF4-FFF2-40B4-BE49-F238E27FC236}">
                <a16:creationId xmlns:a16="http://schemas.microsoft.com/office/drawing/2014/main" id="{66D88E85-C8BF-435A-A766-CFB8BA5F3E42}"/>
              </a:ext>
            </a:extLst>
          </p:cNvPr>
          <p:cNvSpPr>
            <a:spLocks noChangeArrowheads="1"/>
          </p:cNvSpPr>
          <p:nvPr userDrawn="1"/>
        </p:nvSpPr>
        <p:spPr bwMode="gray">
          <a:xfrm>
            <a:off x="-2430152" y="5879672"/>
            <a:ext cx="2329217" cy="978331"/>
          </a:xfrm>
          <a:prstGeom prst="rect">
            <a:avLst/>
          </a:prstGeom>
          <a:solidFill>
            <a:schemeClr val="bg1">
              <a:lumMod val="95000"/>
            </a:schemeClr>
          </a:solidFill>
          <a:ln>
            <a:noFill/>
          </a:ln>
          <a:effectLst/>
        </p:spPr>
        <p:txBody>
          <a:bodyPr wrap="square" lIns="108000" tIns="108000" rIns="108000" bIns="135000" anchor="b" anchorCtr="0">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Dia opnieuw instellen (reset)</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31" name="Text Placeholder 25">
            <a:extLst>
              <a:ext uri="{FF2B5EF4-FFF2-40B4-BE49-F238E27FC236}">
                <a16:creationId xmlns:a16="http://schemas.microsoft.com/office/drawing/2014/main" id="{BBE7FF0D-A11C-478D-82C1-4EAA76F26FEC}"/>
              </a:ext>
            </a:extLst>
          </p:cNvPr>
          <p:cNvSpPr>
            <a:spLocks noGrp="1"/>
          </p:cNvSpPr>
          <p:nvPr>
            <p:ph type="body" sz="quarter" idx="13" hasCustomPrompt="1"/>
          </p:nvPr>
        </p:nvSpPr>
        <p:spPr>
          <a:xfrm>
            <a:off x="4064795" y="5706342"/>
            <a:ext cx="4453516" cy="413470"/>
          </a:xfrm>
        </p:spPr>
        <p:txBody>
          <a:bodyPr/>
          <a:lstStyle>
            <a:lvl1pPr>
              <a:lnSpc>
                <a:spcPct val="80000"/>
              </a:lnSpc>
              <a:defRPr sz="3000" spc="-45" baseline="0">
                <a:solidFill>
                  <a:schemeClr val="bg2"/>
                </a:solidFill>
              </a:defRPr>
            </a:lvl1pPr>
          </a:lstStyle>
          <a:p>
            <a:pPr lvl="0"/>
            <a:r>
              <a:rPr lang="nl-NL" noProof="0" dirty="0"/>
              <a:t>Klik om subtitel toe te voegen</a:t>
            </a:r>
          </a:p>
        </p:txBody>
      </p:sp>
      <p:sp>
        <p:nvSpPr>
          <p:cNvPr id="42" name="Rectangle 106">
            <a:extLst>
              <a:ext uri="{FF2B5EF4-FFF2-40B4-BE49-F238E27FC236}">
                <a16:creationId xmlns:a16="http://schemas.microsoft.com/office/drawing/2014/main" id="{D22C04FF-2BBD-4F2B-B882-F82899D4A1BD}"/>
              </a:ext>
            </a:extLst>
          </p:cNvPr>
          <p:cNvSpPr>
            <a:spLocks noChangeArrowheads="1"/>
          </p:cNvSpPr>
          <p:nvPr userDrawn="1"/>
        </p:nvSpPr>
        <p:spPr bwMode="gray">
          <a:xfrm>
            <a:off x="-2430152" y="4"/>
            <a:ext cx="2329217" cy="1216216"/>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Afbeelding plaatsen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het icoon in het midden van het afbeeldingsvlak</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‘Invoegen’ en de afbeelding wordt geplaatst</a:t>
            </a:r>
          </a:p>
        </p:txBody>
      </p:sp>
      <p:pic>
        <p:nvPicPr>
          <p:cNvPr id="27" name="Graphic 26">
            <a:extLst>
              <a:ext uri="{FF2B5EF4-FFF2-40B4-BE49-F238E27FC236}">
                <a16:creationId xmlns:a16="http://schemas.microsoft.com/office/drawing/2014/main" id="{690AEE52-AAA3-4655-B2C0-E6B2D703F40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92641" y="6000946"/>
            <a:ext cx="1842559" cy="534423"/>
          </a:xfrm>
          <a:prstGeom prst="rect">
            <a:avLst/>
          </a:prstGeom>
        </p:spPr>
      </p:pic>
      <p:cxnSp>
        <p:nvCxnSpPr>
          <p:cNvPr id="28" name="Straight Connector 27">
            <a:extLst>
              <a:ext uri="{FF2B5EF4-FFF2-40B4-BE49-F238E27FC236}">
                <a16:creationId xmlns:a16="http://schemas.microsoft.com/office/drawing/2014/main" id="{991AFE61-A456-451A-B4DA-83075068CD5F}"/>
              </a:ext>
            </a:extLst>
          </p:cNvPr>
          <p:cNvCxnSpPr>
            <a:cxnSpLocks/>
          </p:cNvCxnSpPr>
          <p:nvPr userDrawn="1"/>
        </p:nvCxnSpPr>
        <p:spPr>
          <a:xfrm>
            <a:off x="4089798" y="5543200"/>
            <a:ext cx="850502" cy="0"/>
          </a:xfrm>
          <a:prstGeom prst="line">
            <a:avLst/>
          </a:prstGeom>
          <a:ln w="38100" cap="rnd">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2" name="Groep 24">
            <a:extLst>
              <a:ext uri="{FF2B5EF4-FFF2-40B4-BE49-F238E27FC236}">
                <a16:creationId xmlns:a16="http://schemas.microsoft.com/office/drawing/2014/main" id="{022AF5D4-65E3-4E77-B8A7-AF4EBDA72181}"/>
              </a:ext>
            </a:extLst>
          </p:cNvPr>
          <p:cNvGrpSpPr/>
          <p:nvPr userDrawn="1"/>
        </p:nvGrpSpPr>
        <p:grpSpPr>
          <a:xfrm>
            <a:off x="9247577" y="1"/>
            <a:ext cx="2329217" cy="5718810"/>
            <a:chOff x="12326583" y="1"/>
            <a:chExt cx="2329217" cy="5718810"/>
          </a:xfrm>
        </p:grpSpPr>
        <p:sp>
          <p:nvSpPr>
            <p:cNvPr id="33" name="Rectangle 106">
              <a:extLst>
                <a:ext uri="{FF2B5EF4-FFF2-40B4-BE49-F238E27FC236}">
                  <a16:creationId xmlns:a16="http://schemas.microsoft.com/office/drawing/2014/main" id="{2E3B1F64-D6E9-4471-9C97-B35E36BE115C}"/>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4" name="Groep 26">
              <a:extLst>
                <a:ext uri="{FF2B5EF4-FFF2-40B4-BE49-F238E27FC236}">
                  <a16:creationId xmlns:a16="http://schemas.microsoft.com/office/drawing/2014/main" id="{3E03D940-BD64-42B5-ACC6-6E4D3CF79F35}"/>
                </a:ext>
              </a:extLst>
            </p:cNvPr>
            <p:cNvGrpSpPr>
              <a:grpSpLocks noChangeAspect="1"/>
            </p:cNvGrpSpPr>
            <p:nvPr userDrawn="1"/>
          </p:nvGrpSpPr>
          <p:grpSpPr>
            <a:xfrm>
              <a:off x="12616299" y="4739224"/>
              <a:ext cx="1766851" cy="793244"/>
              <a:chOff x="2766083" y="6357983"/>
              <a:chExt cx="1485890" cy="667104"/>
            </a:xfrm>
          </p:grpSpPr>
          <p:pic>
            <p:nvPicPr>
              <p:cNvPr id="55" name="Picture 15">
                <a:extLst>
                  <a:ext uri="{FF2B5EF4-FFF2-40B4-BE49-F238E27FC236}">
                    <a16:creationId xmlns:a16="http://schemas.microsoft.com/office/drawing/2014/main" id="{7558D989-0F14-40D0-B4FE-F7A20AD66E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56" name="Picture 18">
                <a:extLst>
                  <a:ext uri="{FF2B5EF4-FFF2-40B4-BE49-F238E27FC236}">
                    <a16:creationId xmlns:a16="http://schemas.microsoft.com/office/drawing/2014/main" id="{F6E66591-38BD-4217-97FA-1412C52138C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57" name="Picture 19">
                <a:extLst>
                  <a:ext uri="{FF2B5EF4-FFF2-40B4-BE49-F238E27FC236}">
                    <a16:creationId xmlns:a16="http://schemas.microsoft.com/office/drawing/2014/main" id="{8D1E817E-F556-4633-B2EF-24A1BABCE76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58" name="Straight Arrow Connector 23">
                <a:extLst>
                  <a:ext uri="{FF2B5EF4-FFF2-40B4-BE49-F238E27FC236}">
                    <a16:creationId xmlns:a16="http://schemas.microsoft.com/office/drawing/2014/main" id="{A04E3C70-177B-496A-83AB-86B85CD844D5}"/>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Connector 24">
                <a:extLst>
                  <a:ext uri="{FF2B5EF4-FFF2-40B4-BE49-F238E27FC236}">
                    <a16:creationId xmlns:a16="http://schemas.microsoft.com/office/drawing/2014/main" id="{4B0689B8-26B8-468D-8911-C00DF687C00B}"/>
                  </a:ext>
                </a:extLst>
              </p:cNvPr>
              <p:cNvCxnSpPr>
                <a:stCxn id="55" idx="0"/>
                <a:endCxn id="55"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26">
                <a:extLst>
                  <a:ext uri="{FF2B5EF4-FFF2-40B4-BE49-F238E27FC236}">
                    <a16:creationId xmlns:a16="http://schemas.microsoft.com/office/drawing/2014/main" id="{409C8003-C529-4803-973F-25A656C44569}"/>
                  </a:ext>
                </a:extLst>
              </p:cNvPr>
              <p:cNvCxnSpPr>
                <a:stCxn id="55" idx="3"/>
                <a:endCxn id="55"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Arrow Connector 27">
                <a:extLst>
                  <a:ext uri="{FF2B5EF4-FFF2-40B4-BE49-F238E27FC236}">
                    <a16:creationId xmlns:a16="http://schemas.microsoft.com/office/drawing/2014/main" id="{5FF56F09-33FB-4EC6-A356-75AA056C7753}"/>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Oval 28">
                <a:extLst>
                  <a:ext uri="{FF2B5EF4-FFF2-40B4-BE49-F238E27FC236}">
                    <a16:creationId xmlns:a16="http://schemas.microsoft.com/office/drawing/2014/main" id="{F62D3F77-A447-4AF6-AC1A-E825ED0A509A}"/>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35" name="Groep 27">
              <a:extLst>
                <a:ext uri="{FF2B5EF4-FFF2-40B4-BE49-F238E27FC236}">
                  <a16:creationId xmlns:a16="http://schemas.microsoft.com/office/drawing/2014/main" id="{DB83CFBD-F48F-437D-8BF7-A795FE3678E5}"/>
                </a:ext>
              </a:extLst>
            </p:cNvPr>
            <p:cNvGrpSpPr/>
            <p:nvPr userDrawn="1"/>
          </p:nvGrpSpPr>
          <p:grpSpPr>
            <a:xfrm>
              <a:off x="12610022" y="1108316"/>
              <a:ext cx="425380" cy="577954"/>
              <a:chOff x="-37364" y="4061531"/>
              <a:chExt cx="571037" cy="775855"/>
            </a:xfrm>
          </p:grpSpPr>
          <p:pic>
            <p:nvPicPr>
              <p:cNvPr id="37" name="Afbeelding 29">
                <a:extLst>
                  <a:ext uri="{FF2B5EF4-FFF2-40B4-BE49-F238E27FC236}">
                    <a16:creationId xmlns:a16="http://schemas.microsoft.com/office/drawing/2014/main" id="{5CF5AAD4-6D46-4028-AB9A-90565A4978EC}"/>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54" name="Rectangle 21">
                <a:extLst>
                  <a:ext uri="{FF2B5EF4-FFF2-40B4-BE49-F238E27FC236}">
                    <a16:creationId xmlns:a16="http://schemas.microsoft.com/office/drawing/2014/main" id="{3269A448-D999-4827-B0E4-298A45B85A33}"/>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36" name="Afbeelding 28">
              <a:extLst>
                <a:ext uri="{FF2B5EF4-FFF2-40B4-BE49-F238E27FC236}">
                  <a16:creationId xmlns:a16="http://schemas.microsoft.com/office/drawing/2014/main" id="{63A01AB2-A441-43CD-8D6B-B7584C561A3E}"/>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
        <p:nvSpPr>
          <p:cNvPr id="30" name="Freeform: Shape 29">
            <a:extLst>
              <a:ext uri="{FF2B5EF4-FFF2-40B4-BE49-F238E27FC236}">
                <a16:creationId xmlns:a16="http://schemas.microsoft.com/office/drawing/2014/main" id="{B76E9930-1122-41DB-AA92-EE6D0DF4D6F2}"/>
              </a:ext>
            </a:extLst>
          </p:cNvPr>
          <p:cNvSpPr>
            <a:spLocks noGrp="1"/>
          </p:cNvSpPr>
          <p:nvPr>
            <p:ph type="pic" sz="quarter" idx="16" hasCustomPrompt="1"/>
          </p:nvPr>
        </p:nvSpPr>
        <p:spPr>
          <a:xfrm>
            <a:off x="449787" y="0"/>
            <a:ext cx="8694212" cy="5086114"/>
          </a:xfrm>
          <a:custGeom>
            <a:avLst/>
            <a:gdLst>
              <a:gd name="connsiteX0" fmla="*/ 0 w 8694212"/>
              <a:gd name="connsiteY0" fmla="*/ 0 h 5086114"/>
              <a:gd name="connsiteX1" fmla="*/ 8694211 w 8694212"/>
              <a:gd name="connsiteY1" fmla="*/ 0 h 5086114"/>
              <a:gd name="connsiteX2" fmla="*/ 8694211 w 8694212"/>
              <a:gd name="connsiteY2" fmla="*/ 156431 h 5086114"/>
              <a:gd name="connsiteX3" fmla="*/ 8694212 w 8694212"/>
              <a:gd name="connsiteY3" fmla="*/ 156431 h 5086114"/>
              <a:gd name="connsiteX4" fmla="*/ 8694212 w 8694212"/>
              <a:gd name="connsiteY4" fmla="*/ 2061431 h 5086114"/>
              <a:gd name="connsiteX5" fmla="*/ 8694211 w 8694212"/>
              <a:gd name="connsiteY5" fmla="*/ 2061431 h 5086114"/>
              <a:gd name="connsiteX6" fmla="*/ 8694211 w 8694212"/>
              <a:gd name="connsiteY6" fmla="*/ 4749549 h 5086114"/>
              <a:gd name="connsiteX7" fmla="*/ 3620077 w 8694212"/>
              <a:gd name="connsiteY7" fmla="*/ 4749549 h 5086114"/>
              <a:gd name="connsiteX8" fmla="*/ 3315290 w 8694212"/>
              <a:gd name="connsiteY8" fmla="*/ 5054336 h 5086114"/>
              <a:gd name="connsiteX9" fmla="*/ 3315290 w 8694212"/>
              <a:gd name="connsiteY9" fmla="*/ 5086114 h 5086114"/>
              <a:gd name="connsiteX10" fmla="*/ 457181 w 8694212"/>
              <a:gd name="connsiteY10" fmla="*/ 5086114 h 5086114"/>
              <a:gd name="connsiteX11" fmla="*/ 1 w 8694212"/>
              <a:gd name="connsiteY11" fmla="*/ 4628934 h 5086114"/>
              <a:gd name="connsiteX12" fmla="*/ 1 w 8694212"/>
              <a:gd name="connsiteY12" fmla="*/ 2061431 h 5086114"/>
              <a:gd name="connsiteX13" fmla="*/ 1 w 8694212"/>
              <a:gd name="connsiteY13" fmla="*/ 400567 h 5086114"/>
              <a:gd name="connsiteX14" fmla="*/ 0 w 8694212"/>
              <a:gd name="connsiteY14" fmla="*/ 400567 h 5086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694212" h="5086114">
                <a:moveTo>
                  <a:pt x="0" y="0"/>
                </a:moveTo>
                <a:lnTo>
                  <a:pt x="8694211" y="0"/>
                </a:lnTo>
                <a:lnTo>
                  <a:pt x="8694211" y="156431"/>
                </a:lnTo>
                <a:lnTo>
                  <a:pt x="8694212" y="156431"/>
                </a:lnTo>
                <a:lnTo>
                  <a:pt x="8694212" y="2061431"/>
                </a:lnTo>
                <a:lnTo>
                  <a:pt x="8694211" y="2061431"/>
                </a:lnTo>
                <a:lnTo>
                  <a:pt x="8694211" y="4749549"/>
                </a:lnTo>
                <a:lnTo>
                  <a:pt x="3620077" y="4749549"/>
                </a:lnTo>
                <a:cubicBezTo>
                  <a:pt x="3451748" y="4749549"/>
                  <a:pt x="3315290" y="4886007"/>
                  <a:pt x="3315290" y="5054336"/>
                </a:cubicBezTo>
                <a:lnTo>
                  <a:pt x="3315290" y="5086114"/>
                </a:lnTo>
                <a:lnTo>
                  <a:pt x="457181" y="5086114"/>
                </a:lnTo>
                <a:cubicBezTo>
                  <a:pt x="204687" y="5086114"/>
                  <a:pt x="1" y="4881428"/>
                  <a:pt x="1" y="4628934"/>
                </a:cubicBezTo>
                <a:lnTo>
                  <a:pt x="1" y="2061431"/>
                </a:lnTo>
                <a:lnTo>
                  <a:pt x="1" y="400567"/>
                </a:lnTo>
                <a:lnTo>
                  <a:pt x="0" y="400567"/>
                </a:ln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spTree>
    <p:extLst>
      <p:ext uri="{BB962C8B-B14F-4D97-AF65-F5344CB8AC3E}">
        <p14:creationId xmlns:p14="http://schemas.microsoft.com/office/powerpoint/2010/main" val="3539164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dia (1 regelige titel) zonder subtitel">
    <p:bg>
      <p:bgPr>
        <a:solidFill>
          <a:schemeClr val="bg1"/>
        </a:solidFill>
        <a:effectLst/>
      </p:bgPr>
    </p:bg>
    <p:spTree>
      <p:nvGrpSpPr>
        <p:cNvPr id="1" name=""/>
        <p:cNvGrpSpPr/>
        <p:nvPr/>
      </p:nvGrpSpPr>
      <p:grpSpPr>
        <a:xfrm>
          <a:off x="0" y="0"/>
          <a:ext cx="0" cy="0"/>
          <a:chOff x="0" y="0"/>
          <a:chExt cx="0" cy="0"/>
        </a:xfrm>
      </p:grpSpPr>
      <p:sp>
        <p:nvSpPr>
          <p:cNvPr id="33" name="Rectangle 3">
            <a:extLst>
              <a:ext uri="{FF2B5EF4-FFF2-40B4-BE49-F238E27FC236}">
                <a16:creationId xmlns:a16="http://schemas.microsoft.com/office/drawing/2014/main" id="{C17904E4-727E-4D23-BD61-D05C2551D914}"/>
              </a:ext>
            </a:extLst>
          </p:cNvPr>
          <p:cNvSpPr/>
          <p:nvPr userDrawn="1"/>
        </p:nvSpPr>
        <p:spPr>
          <a:xfrm>
            <a:off x="-2574472" y="-2157046"/>
            <a:ext cx="14292944"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350" dirty="0"/>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064796" y="5089357"/>
            <a:ext cx="4453515" cy="539915"/>
          </a:xfrm>
        </p:spPr>
        <p:txBody>
          <a:bodyPr anchor="b" anchorCtr="0">
            <a:noAutofit/>
          </a:bodyPr>
          <a:lstStyle>
            <a:lvl1pPr>
              <a:lnSpc>
                <a:spcPct val="80000"/>
              </a:lnSpc>
              <a:defRPr sz="3000" spc="-45" baseline="0"/>
            </a:lvl1pPr>
          </a:lstStyle>
          <a:p>
            <a:r>
              <a:rPr lang="nl-NL" noProof="0" dirty="0"/>
              <a:t>Klik om titel toe te voegen</a:t>
            </a:r>
          </a:p>
        </p:txBody>
      </p:sp>
      <p:sp>
        <p:nvSpPr>
          <p:cNvPr id="10" name="Text Placeholder 10">
            <a:extLst>
              <a:ext uri="{FF2B5EF4-FFF2-40B4-BE49-F238E27FC236}">
                <a16:creationId xmlns:a16="http://schemas.microsoft.com/office/drawing/2014/main" id="{B8CD1A78-9E90-4C3C-B38D-F14E44C2DD0B}"/>
              </a:ext>
            </a:extLst>
          </p:cNvPr>
          <p:cNvSpPr>
            <a:spLocks noGrp="1"/>
          </p:cNvSpPr>
          <p:nvPr>
            <p:ph type="body" sz="quarter" idx="11" hasCustomPrompt="1"/>
          </p:nvPr>
        </p:nvSpPr>
        <p:spPr>
          <a:xfrm>
            <a:off x="4064795" y="5948489"/>
            <a:ext cx="4453515" cy="232858"/>
          </a:xfrm>
        </p:spPr>
        <p:txBody>
          <a:bodyPr>
            <a:noAutofit/>
          </a:bodyPr>
          <a:lstStyle>
            <a:lvl1pPr>
              <a:defRPr sz="1350"/>
            </a:lvl1pPr>
          </a:lstStyle>
          <a:p>
            <a:pPr lvl="0"/>
            <a:r>
              <a:rPr lang="nl-NL" noProof="0" dirty="0"/>
              <a:t>Klik om afdeling en datum toe te voegen</a:t>
            </a:r>
          </a:p>
        </p:txBody>
      </p:sp>
      <p:sp>
        <p:nvSpPr>
          <p:cNvPr id="22" name="Rectangle 106">
            <a:extLst>
              <a:ext uri="{FF2B5EF4-FFF2-40B4-BE49-F238E27FC236}">
                <a16:creationId xmlns:a16="http://schemas.microsoft.com/office/drawing/2014/main" id="{E1226467-AB0F-440B-8BD1-5CF9D96055D1}"/>
              </a:ext>
            </a:extLst>
          </p:cNvPr>
          <p:cNvSpPr>
            <a:spLocks noChangeArrowheads="1"/>
          </p:cNvSpPr>
          <p:nvPr userDrawn="1"/>
        </p:nvSpPr>
        <p:spPr bwMode="gray">
          <a:xfrm>
            <a:off x="-2433974" y="5879672"/>
            <a:ext cx="2333040" cy="978331"/>
          </a:xfrm>
          <a:prstGeom prst="rect">
            <a:avLst/>
          </a:prstGeom>
          <a:solidFill>
            <a:schemeClr val="bg1">
              <a:lumMod val="95000"/>
            </a:schemeClr>
          </a:solidFill>
          <a:ln>
            <a:noFill/>
          </a:ln>
          <a:effectLst/>
        </p:spPr>
        <p:txBody>
          <a:bodyPr wrap="square" lIns="108000" tIns="108000" rIns="108000" bIns="135000" anchor="b" anchorCtr="0">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Dia opnieuw instellen (reset)</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t>
            </a:r>
            <a:br>
              <a:rPr kumimoji="0" lang="nl-NL" altLang="en-US" sz="750" b="0" i="0" u="none" strike="noStrike" kern="1200" cap="none" spc="-8" normalizeH="0" baseline="0" noProof="0" dirty="0">
                <a:ln>
                  <a:noFill/>
                </a:ln>
                <a:solidFill>
                  <a:schemeClr val="tx1"/>
                </a:solidFill>
                <a:effectLst/>
                <a:uLnTx/>
                <a:uFillTx/>
                <a:latin typeface="Open Sans"/>
                <a:ea typeface="+mn-ea"/>
                <a:cs typeface="+mn-cs"/>
              </a:rPr>
            </a:b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alles opnieuw in naar de goede huisstijl (kleuren, lettergroottes, afbeelding plaatsing e.d.).</a:t>
            </a:r>
          </a:p>
        </p:txBody>
      </p:sp>
      <p:sp>
        <p:nvSpPr>
          <p:cNvPr id="27" name="Rectangle 106">
            <a:extLst>
              <a:ext uri="{FF2B5EF4-FFF2-40B4-BE49-F238E27FC236}">
                <a16:creationId xmlns:a16="http://schemas.microsoft.com/office/drawing/2014/main" id="{33C1FE4E-F479-4942-B4EE-5D5365D93BDA}"/>
              </a:ext>
            </a:extLst>
          </p:cNvPr>
          <p:cNvSpPr>
            <a:spLocks noChangeArrowheads="1"/>
          </p:cNvSpPr>
          <p:nvPr userDrawn="1"/>
        </p:nvSpPr>
        <p:spPr bwMode="gray">
          <a:xfrm>
            <a:off x="-2433974" y="4"/>
            <a:ext cx="2333040" cy="1216216"/>
          </a:xfrm>
          <a:prstGeom prst="rect">
            <a:avLst/>
          </a:prstGeom>
          <a:solidFill>
            <a:schemeClr val="bg1">
              <a:lumMod val="95000"/>
            </a:schemeClr>
          </a:solidFill>
          <a:ln>
            <a:noFill/>
          </a:ln>
          <a:effectLst/>
        </p:spPr>
        <p:txBody>
          <a:bodyPr wrap="square" lIns="108000" tIns="108000" rIns="108000" bIns="135000" anchor="t">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Afbeelding plaatsen</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het icoon in het midden van het afbeeldingsvlak</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Selecteer een afbeelding. Let op: Gebruik hiervoor een liggende afbeelding (landscape)</a:t>
            </a:r>
          </a:p>
          <a:p>
            <a:pPr marL="107997" marR="0" lvl="0" indent="-107997" algn="l" defTabSz="685783" rtl="0" eaLnBrk="1" fontAlgn="auto" latinLnBrk="0" hangingPunct="1">
              <a:lnSpc>
                <a:spcPct val="95000"/>
              </a:lnSpc>
              <a:spcBef>
                <a:spcPts val="450"/>
              </a:spcBef>
              <a:spcAft>
                <a:spcPts val="0"/>
              </a:spcAft>
              <a:buClrTx/>
              <a:buSzTx/>
              <a:buFont typeface="+mj-lt"/>
              <a:buAutoNum type="arabicPeriod"/>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Klik op ‘Invoegen’ en de afbeelding wordt geplaatst</a:t>
            </a:r>
          </a:p>
        </p:txBody>
      </p:sp>
      <p:grpSp>
        <p:nvGrpSpPr>
          <p:cNvPr id="39" name="Groep 24">
            <a:extLst>
              <a:ext uri="{FF2B5EF4-FFF2-40B4-BE49-F238E27FC236}">
                <a16:creationId xmlns:a16="http://schemas.microsoft.com/office/drawing/2014/main" id="{355D00C2-97FA-4A41-B9D0-FFC0D4C7293E}"/>
              </a:ext>
            </a:extLst>
          </p:cNvPr>
          <p:cNvGrpSpPr/>
          <p:nvPr userDrawn="1"/>
        </p:nvGrpSpPr>
        <p:grpSpPr>
          <a:xfrm>
            <a:off x="9247577" y="1"/>
            <a:ext cx="2329217" cy="5718810"/>
            <a:chOff x="12326583" y="1"/>
            <a:chExt cx="2329217" cy="5718810"/>
          </a:xfrm>
        </p:grpSpPr>
        <p:sp>
          <p:nvSpPr>
            <p:cNvPr id="40" name="Rectangle 106">
              <a:extLst>
                <a:ext uri="{FF2B5EF4-FFF2-40B4-BE49-F238E27FC236}">
                  <a16:creationId xmlns:a16="http://schemas.microsoft.com/office/drawing/2014/main" id="{809CFE19-99B8-4772-832F-50F4C63656D1}"/>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dirty="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48" name="Groep 26">
              <a:extLst>
                <a:ext uri="{FF2B5EF4-FFF2-40B4-BE49-F238E27FC236}">
                  <a16:creationId xmlns:a16="http://schemas.microsoft.com/office/drawing/2014/main" id="{B26CB98F-8975-47EF-9564-A3BDD05205FF}"/>
                </a:ext>
              </a:extLst>
            </p:cNvPr>
            <p:cNvGrpSpPr>
              <a:grpSpLocks noChangeAspect="1"/>
            </p:cNvGrpSpPr>
            <p:nvPr userDrawn="1"/>
          </p:nvGrpSpPr>
          <p:grpSpPr>
            <a:xfrm>
              <a:off x="12616299" y="4739224"/>
              <a:ext cx="1766851" cy="793244"/>
              <a:chOff x="2766083" y="6357983"/>
              <a:chExt cx="1485890" cy="667104"/>
            </a:xfrm>
          </p:grpSpPr>
          <p:pic>
            <p:nvPicPr>
              <p:cNvPr id="53" name="Picture 15">
                <a:extLst>
                  <a:ext uri="{FF2B5EF4-FFF2-40B4-BE49-F238E27FC236}">
                    <a16:creationId xmlns:a16="http://schemas.microsoft.com/office/drawing/2014/main" id="{7C837884-49EE-4D07-B422-643D3AB483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54" name="Picture 18">
                <a:extLst>
                  <a:ext uri="{FF2B5EF4-FFF2-40B4-BE49-F238E27FC236}">
                    <a16:creationId xmlns:a16="http://schemas.microsoft.com/office/drawing/2014/main" id="{F9B6E9BC-5EC8-4FD2-9AB0-A19F0B3B9A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55" name="Picture 19">
                <a:extLst>
                  <a:ext uri="{FF2B5EF4-FFF2-40B4-BE49-F238E27FC236}">
                    <a16:creationId xmlns:a16="http://schemas.microsoft.com/office/drawing/2014/main" id="{52EA05BD-85F6-47EC-A98D-B787694859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56" name="Straight Arrow Connector 23">
                <a:extLst>
                  <a:ext uri="{FF2B5EF4-FFF2-40B4-BE49-F238E27FC236}">
                    <a16:creationId xmlns:a16="http://schemas.microsoft.com/office/drawing/2014/main" id="{6FC75973-A681-4983-9F44-BF0BFDFB6B29}"/>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Connector 24">
                <a:extLst>
                  <a:ext uri="{FF2B5EF4-FFF2-40B4-BE49-F238E27FC236}">
                    <a16:creationId xmlns:a16="http://schemas.microsoft.com/office/drawing/2014/main" id="{88F069D8-D367-4D11-9945-064C0E88AFAD}"/>
                  </a:ext>
                </a:extLst>
              </p:cNvPr>
              <p:cNvCxnSpPr>
                <a:stCxn id="53" idx="0"/>
                <a:endCxn id="53"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26">
                <a:extLst>
                  <a:ext uri="{FF2B5EF4-FFF2-40B4-BE49-F238E27FC236}">
                    <a16:creationId xmlns:a16="http://schemas.microsoft.com/office/drawing/2014/main" id="{E2A5491F-152B-45FC-B176-530A770FFA88}"/>
                  </a:ext>
                </a:extLst>
              </p:cNvPr>
              <p:cNvCxnSpPr>
                <a:stCxn id="53" idx="3"/>
                <a:endCxn id="53"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Arrow Connector 27">
                <a:extLst>
                  <a:ext uri="{FF2B5EF4-FFF2-40B4-BE49-F238E27FC236}">
                    <a16:creationId xmlns:a16="http://schemas.microsoft.com/office/drawing/2014/main" id="{080EB873-1E9F-4FF9-BAD6-D62FAADD2BD4}"/>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Oval 28">
                <a:extLst>
                  <a:ext uri="{FF2B5EF4-FFF2-40B4-BE49-F238E27FC236}">
                    <a16:creationId xmlns:a16="http://schemas.microsoft.com/office/drawing/2014/main" id="{2D02C2AC-DF15-4720-9231-D086D3963600}"/>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grpSp>
          <p:nvGrpSpPr>
            <p:cNvPr id="49" name="Groep 27">
              <a:extLst>
                <a:ext uri="{FF2B5EF4-FFF2-40B4-BE49-F238E27FC236}">
                  <a16:creationId xmlns:a16="http://schemas.microsoft.com/office/drawing/2014/main" id="{1519B6F6-8311-44F6-B328-5D91F70384C2}"/>
                </a:ext>
              </a:extLst>
            </p:cNvPr>
            <p:cNvGrpSpPr/>
            <p:nvPr userDrawn="1"/>
          </p:nvGrpSpPr>
          <p:grpSpPr>
            <a:xfrm>
              <a:off x="12610022" y="1108316"/>
              <a:ext cx="425380" cy="577954"/>
              <a:chOff x="-37364" y="4061531"/>
              <a:chExt cx="571037" cy="775855"/>
            </a:xfrm>
          </p:grpSpPr>
          <p:pic>
            <p:nvPicPr>
              <p:cNvPr id="51" name="Afbeelding 29">
                <a:extLst>
                  <a:ext uri="{FF2B5EF4-FFF2-40B4-BE49-F238E27FC236}">
                    <a16:creationId xmlns:a16="http://schemas.microsoft.com/office/drawing/2014/main" id="{C16B05DE-949C-4460-91B9-849949B301E1}"/>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52" name="Rectangle 21">
                <a:extLst>
                  <a:ext uri="{FF2B5EF4-FFF2-40B4-BE49-F238E27FC236}">
                    <a16:creationId xmlns:a16="http://schemas.microsoft.com/office/drawing/2014/main" id="{54361FD5-9270-4B3A-8CF9-C26959444074}"/>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pic>
          <p:nvPicPr>
            <p:cNvPr id="50" name="Afbeelding 28">
              <a:extLst>
                <a:ext uri="{FF2B5EF4-FFF2-40B4-BE49-F238E27FC236}">
                  <a16:creationId xmlns:a16="http://schemas.microsoft.com/office/drawing/2014/main" id="{1B783E6B-CC47-4D82-A90E-2094825D8388}"/>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pic>
        <p:nvPicPr>
          <p:cNvPr id="25" name="Graphic 24">
            <a:extLst>
              <a:ext uri="{FF2B5EF4-FFF2-40B4-BE49-F238E27FC236}">
                <a16:creationId xmlns:a16="http://schemas.microsoft.com/office/drawing/2014/main" id="{818A7653-3D77-4EBC-893D-8437F36983EC}"/>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392641" y="6000946"/>
            <a:ext cx="1842559" cy="534423"/>
          </a:xfrm>
          <a:prstGeom prst="rect">
            <a:avLst/>
          </a:prstGeom>
        </p:spPr>
      </p:pic>
      <p:sp>
        <p:nvSpPr>
          <p:cNvPr id="29" name="Freeform: Shape 28">
            <a:extLst>
              <a:ext uri="{FF2B5EF4-FFF2-40B4-BE49-F238E27FC236}">
                <a16:creationId xmlns:a16="http://schemas.microsoft.com/office/drawing/2014/main" id="{05167338-F7D4-4682-8101-0756B6D1B0A1}"/>
              </a:ext>
            </a:extLst>
          </p:cNvPr>
          <p:cNvSpPr>
            <a:spLocks noGrp="1"/>
          </p:cNvSpPr>
          <p:nvPr>
            <p:ph type="pic" sz="quarter" idx="16" hasCustomPrompt="1"/>
          </p:nvPr>
        </p:nvSpPr>
        <p:spPr>
          <a:xfrm>
            <a:off x="449787" y="0"/>
            <a:ext cx="8694212" cy="5300183"/>
          </a:xfrm>
          <a:custGeom>
            <a:avLst/>
            <a:gdLst>
              <a:gd name="connsiteX0" fmla="*/ 0 w 8694212"/>
              <a:gd name="connsiteY0" fmla="*/ 0 h 5300183"/>
              <a:gd name="connsiteX1" fmla="*/ 8694211 w 8694212"/>
              <a:gd name="connsiteY1" fmla="*/ 0 h 5300183"/>
              <a:gd name="connsiteX2" fmla="*/ 8694211 w 8694212"/>
              <a:gd name="connsiteY2" fmla="*/ 370500 h 5300183"/>
              <a:gd name="connsiteX3" fmla="*/ 8694212 w 8694212"/>
              <a:gd name="connsiteY3" fmla="*/ 370500 h 5300183"/>
              <a:gd name="connsiteX4" fmla="*/ 8694212 w 8694212"/>
              <a:gd name="connsiteY4" fmla="*/ 2275500 h 5300183"/>
              <a:gd name="connsiteX5" fmla="*/ 8694211 w 8694212"/>
              <a:gd name="connsiteY5" fmla="*/ 2275500 h 5300183"/>
              <a:gd name="connsiteX6" fmla="*/ 8694211 w 8694212"/>
              <a:gd name="connsiteY6" fmla="*/ 4963618 h 5300183"/>
              <a:gd name="connsiteX7" fmla="*/ 3620077 w 8694212"/>
              <a:gd name="connsiteY7" fmla="*/ 4963618 h 5300183"/>
              <a:gd name="connsiteX8" fmla="*/ 3315290 w 8694212"/>
              <a:gd name="connsiteY8" fmla="*/ 5268405 h 5300183"/>
              <a:gd name="connsiteX9" fmla="*/ 3315290 w 8694212"/>
              <a:gd name="connsiteY9" fmla="*/ 5300183 h 5300183"/>
              <a:gd name="connsiteX10" fmla="*/ 457181 w 8694212"/>
              <a:gd name="connsiteY10" fmla="*/ 5300183 h 5300183"/>
              <a:gd name="connsiteX11" fmla="*/ 1 w 8694212"/>
              <a:gd name="connsiteY11" fmla="*/ 4843003 h 5300183"/>
              <a:gd name="connsiteX12" fmla="*/ 1 w 8694212"/>
              <a:gd name="connsiteY12" fmla="*/ 2275500 h 5300183"/>
              <a:gd name="connsiteX13" fmla="*/ 1 w 8694212"/>
              <a:gd name="connsiteY13" fmla="*/ 614636 h 5300183"/>
              <a:gd name="connsiteX14" fmla="*/ 0 w 8694212"/>
              <a:gd name="connsiteY14" fmla="*/ 614636 h 53001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694212" h="5300183">
                <a:moveTo>
                  <a:pt x="0" y="0"/>
                </a:moveTo>
                <a:lnTo>
                  <a:pt x="8694211" y="0"/>
                </a:lnTo>
                <a:lnTo>
                  <a:pt x="8694211" y="370500"/>
                </a:lnTo>
                <a:lnTo>
                  <a:pt x="8694212" y="370500"/>
                </a:lnTo>
                <a:lnTo>
                  <a:pt x="8694212" y="2275500"/>
                </a:lnTo>
                <a:lnTo>
                  <a:pt x="8694211" y="2275500"/>
                </a:lnTo>
                <a:lnTo>
                  <a:pt x="8694211" y="4963618"/>
                </a:lnTo>
                <a:lnTo>
                  <a:pt x="3620077" y="4963618"/>
                </a:lnTo>
                <a:cubicBezTo>
                  <a:pt x="3451748" y="4963618"/>
                  <a:pt x="3315290" y="5100076"/>
                  <a:pt x="3315290" y="5268405"/>
                </a:cubicBezTo>
                <a:lnTo>
                  <a:pt x="3315290" y="5300183"/>
                </a:lnTo>
                <a:lnTo>
                  <a:pt x="457181" y="5300183"/>
                </a:lnTo>
                <a:cubicBezTo>
                  <a:pt x="204687" y="5300183"/>
                  <a:pt x="1" y="5095497"/>
                  <a:pt x="1" y="4843003"/>
                </a:cubicBezTo>
                <a:lnTo>
                  <a:pt x="1" y="2275500"/>
                </a:lnTo>
                <a:lnTo>
                  <a:pt x="1" y="614636"/>
                </a:lnTo>
                <a:lnTo>
                  <a:pt x="0" y="614636"/>
                </a:ln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dirty="0"/>
              <a:t>Klik op icoon om </a:t>
            </a:r>
            <a:br>
              <a:rPr lang="nl-NL" noProof="0" dirty="0"/>
            </a:br>
            <a:r>
              <a:rPr lang="nl-NL" noProof="0" dirty="0"/>
              <a:t>afbeelding toe te voegen</a:t>
            </a:r>
          </a:p>
        </p:txBody>
      </p:sp>
      <p:cxnSp>
        <p:nvCxnSpPr>
          <p:cNvPr id="34" name="Straight Connector 33">
            <a:extLst>
              <a:ext uri="{FF2B5EF4-FFF2-40B4-BE49-F238E27FC236}">
                <a16:creationId xmlns:a16="http://schemas.microsoft.com/office/drawing/2014/main" id="{67A81D0B-E123-4E8C-BE6D-5C6A99615E1D}"/>
              </a:ext>
            </a:extLst>
          </p:cNvPr>
          <p:cNvCxnSpPr>
            <a:cxnSpLocks/>
          </p:cNvCxnSpPr>
          <p:nvPr userDrawn="1"/>
        </p:nvCxnSpPr>
        <p:spPr>
          <a:xfrm>
            <a:off x="4089798" y="5756915"/>
            <a:ext cx="850502" cy="0"/>
          </a:xfrm>
          <a:prstGeom prst="line">
            <a:avLst/>
          </a:prstGeom>
          <a:ln w="38100" cap="rnd">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286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eldia met subtitel zonder beeld 2">
    <p:bg>
      <p:bgPr>
        <a:solidFill>
          <a:schemeClr val="bg1"/>
        </a:solidFill>
        <a:effectLst/>
      </p:bgPr>
    </p:bg>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0B748C8F-814C-4B35-8379-587DC63E4DC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82" t="1565" r="6966" b="26201"/>
          <a:stretch/>
        </p:blipFill>
        <p:spPr>
          <a:xfrm>
            <a:off x="1" y="0"/>
            <a:ext cx="9142930" cy="4013811"/>
          </a:xfrm>
          <a:prstGeom prst="rect">
            <a:avLst/>
          </a:prstGeom>
        </p:spPr>
      </p:pic>
      <p:sp>
        <p:nvSpPr>
          <p:cNvPr id="14" name="Rectangle 3">
            <a:extLst>
              <a:ext uri="{FF2B5EF4-FFF2-40B4-BE49-F238E27FC236}">
                <a16:creationId xmlns:a16="http://schemas.microsoft.com/office/drawing/2014/main" id="{F441F434-2751-4438-ACB6-688DC0C991C1}"/>
              </a:ext>
            </a:extLst>
          </p:cNvPr>
          <p:cNvSpPr/>
          <p:nvPr userDrawn="1"/>
        </p:nvSpPr>
        <p:spPr>
          <a:xfrm>
            <a:off x="-2574472" y="-2157046"/>
            <a:ext cx="14292944"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350" dirty="0"/>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1038495" y="2324302"/>
            <a:ext cx="6250486" cy="1123949"/>
          </a:xfrm>
        </p:spPr>
        <p:txBody>
          <a:bodyPr anchor="b" anchorCtr="0">
            <a:noAutofit/>
          </a:bodyPr>
          <a:lstStyle>
            <a:lvl1pPr>
              <a:lnSpc>
                <a:spcPct val="80000"/>
              </a:lnSpc>
              <a:defRPr sz="3600" spc="-45" baseline="0"/>
            </a:lvl1pPr>
          </a:lstStyle>
          <a:p>
            <a:r>
              <a:rPr lang="nl-NL" noProof="0" dirty="0"/>
              <a:t>Klik om titel toe te voegen</a:t>
            </a:r>
          </a:p>
        </p:txBody>
      </p:sp>
      <p:sp>
        <p:nvSpPr>
          <p:cNvPr id="8" name="Text Placeholder 10">
            <a:extLst>
              <a:ext uri="{FF2B5EF4-FFF2-40B4-BE49-F238E27FC236}">
                <a16:creationId xmlns:a16="http://schemas.microsoft.com/office/drawing/2014/main" id="{5561910B-0F77-4725-A1EF-D3A8E72E8A1E}"/>
              </a:ext>
            </a:extLst>
          </p:cNvPr>
          <p:cNvSpPr>
            <a:spLocks noGrp="1"/>
          </p:cNvSpPr>
          <p:nvPr>
            <p:ph type="body" sz="quarter" idx="11" hasCustomPrompt="1"/>
          </p:nvPr>
        </p:nvSpPr>
        <p:spPr>
          <a:xfrm>
            <a:off x="1038497" y="4348480"/>
            <a:ext cx="6250485" cy="232858"/>
          </a:xfrm>
        </p:spPr>
        <p:txBody>
          <a:bodyPr>
            <a:noAutofit/>
          </a:bodyPr>
          <a:lstStyle>
            <a:lvl1pPr>
              <a:lnSpc>
                <a:spcPct val="80000"/>
              </a:lnSpc>
              <a:spcAft>
                <a:spcPts val="0"/>
              </a:spcAft>
              <a:defRPr sz="1725"/>
            </a:lvl1pPr>
          </a:lstStyle>
          <a:p>
            <a:pPr lvl="0"/>
            <a:r>
              <a:rPr lang="nl-NL" noProof="0" dirty="0"/>
              <a:t>Klik om afdeling en datum toe te voegen</a:t>
            </a:r>
          </a:p>
        </p:txBody>
      </p:sp>
      <p:sp>
        <p:nvSpPr>
          <p:cNvPr id="11" name="Rectangle 106">
            <a:extLst>
              <a:ext uri="{FF2B5EF4-FFF2-40B4-BE49-F238E27FC236}">
                <a16:creationId xmlns:a16="http://schemas.microsoft.com/office/drawing/2014/main" id="{B8D7161A-3C36-40C5-98A5-F208A21EE69C}"/>
              </a:ext>
            </a:extLst>
          </p:cNvPr>
          <p:cNvSpPr>
            <a:spLocks noChangeArrowheads="1"/>
          </p:cNvSpPr>
          <p:nvPr userDrawn="1"/>
        </p:nvSpPr>
        <p:spPr bwMode="gray">
          <a:xfrm>
            <a:off x="-2430152" y="5879672"/>
            <a:ext cx="2329217" cy="978331"/>
          </a:xfrm>
          <a:prstGeom prst="rect">
            <a:avLst/>
          </a:prstGeom>
          <a:solidFill>
            <a:schemeClr val="bg1">
              <a:lumMod val="95000"/>
            </a:schemeClr>
          </a:solidFill>
          <a:ln>
            <a:noFill/>
          </a:ln>
          <a:effectLst/>
        </p:spPr>
        <p:txBody>
          <a:bodyPr wrap="square" lIns="108000" tIns="108000" rIns="108000" bIns="135000" anchor="b" anchorCtr="0">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Dia opnieuw instellen (reset)</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13" name="Text Placeholder 25">
            <a:extLst>
              <a:ext uri="{FF2B5EF4-FFF2-40B4-BE49-F238E27FC236}">
                <a16:creationId xmlns:a16="http://schemas.microsoft.com/office/drawing/2014/main" id="{2B742893-A322-42FE-BB18-3688140C9BF4}"/>
              </a:ext>
            </a:extLst>
          </p:cNvPr>
          <p:cNvSpPr>
            <a:spLocks noGrp="1"/>
          </p:cNvSpPr>
          <p:nvPr>
            <p:ph type="body" sz="quarter" idx="12" hasCustomPrompt="1"/>
          </p:nvPr>
        </p:nvSpPr>
        <p:spPr>
          <a:xfrm>
            <a:off x="1038497" y="3737087"/>
            <a:ext cx="6250485" cy="590400"/>
          </a:xfrm>
        </p:spPr>
        <p:txBody>
          <a:bodyPr/>
          <a:lstStyle>
            <a:lvl1pPr>
              <a:defRPr sz="3600" spc="-45" baseline="0">
                <a:solidFill>
                  <a:schemeClr val="bg2"/>
                </a:solidFill>
              </a:defRPr>
            </a:lvl1pPr>
          </a:lstStyle>
          <a:p>
            <a:pPr lvl="0"/>
            <a:r>
              <a:rPr lang="nl-NL" noProof="0" dirty="0"/>
              <a:t>Klik om subtitel toe te voegen</a:t>
            </a:r>
          </a:p>
        </p:txBody>
      </p:sp>
      <p:pic>
        <p:nvPicPr>
          <p:cNvPr id="10" name="Graphic 9">
            <a:extLst>
              <a:ext uri="{FF2B5EF4-FFF2-40B4-BE49-F238E27FC236}">
                <a16:creationId xmlns:a16="http://schemas.microsoft.com/office/drawing/2014/main" id="{D611C3E4-0291-493F-A831-A9CC52C3BAB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92641" y="6000946"/>
            <a:ext cx="1842559" cy="534423"/>
          </a:xfrm>
          <a:prstGeom prst="rect">
            <a:avLst/>
          </a:prstGeom>
        </p:spPr>
      </p:pic>
    </p:spTree>
    <p:extLst>
      <p:ext uri="{BB962C8B-B14F-4D97-AF65-F5344CB8AC3E}">
        <p14:creationId xmlns:p14="http://schemas.microsoft.com/office/powerpoint/2010/main" val="1892217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1"/>
            <a:ext cx="8258651" cy="574132"/>
          </a:xfrm>
        </p:spPr>
        <p:txBody>
          <a:bodyPr/>
          <a:lstStyle/>
          <a:p>
            <a:r>
              <a:rPr lang="nl-NL" noProof="0" dirty="0"/>
              <a:t>Klik om titel toe te voegen</a:t>
            </a:r>
          </a:p>
        </p:txBody>
      </p:sp>
      <p:sp>
        <p:nvSpPr>
          <p:cNvPr id="12" name="Text Placeholder 12">
            <a:extLst>
              <a:ext uri="{FF2B5EF4-FFF2-40B4-BE49-F238E27FC236}">
                <a16:creationId xmlns:a16="http://schemas.microsoft.com/office/drawing/2014/main" id="{DBE59BA6-D22F-4AAF-B420-086CE5FA7AFA}"/>
              </a:ext>
            </a:extLst>
          </p:cNvPr>
          <p:cNvSpPr>
            <a:spLocks noGrp="1"/>
          </p:cNvSpPr>
          <p:nvPr userDrawn="1">
            <p:ph type="body" sz="quarter" idx="10" hasCustomPrompt="1"/>
          </p:nvPr>
        </p:nvSpPr>
        <p:spPr>
          <a:xfrm>
            <a:off x="440056" y="1427800"/>
            <a:ext cx="8258651" cy="4375286"/>
          </a:xfrm>
        </p:spPr>
        <p:txBody>
          <a:bodyPr/>
          <a:lstStyle>
            <a:lvl1pPr marL="0" indent="0">
              <a:lnSpc>
                <a:spcPct val="80000"/>
              </a:lnSpc>
              <a:spcBef>
                <a:spcPts val="0"/>
              </a:spcBef>
              <a:buFont typeface="+mj-lt"/>
              <a:buNone/>
              <a:defRPr b="1">
                <a:solidFill>
                  <a:schemeClr val="tx2"/>
                </a:solidFill>
              </a:defRPr>
            </a:lvl1pPr>
            <a:lvl2pPr marL="0" indent="0">
              <a:lnSpc>
                <a:spcPct val="80000"/>
              </a:lnSpc>
              <a:spcBef>
                <a:spcPts val="0"/>
              </a:spcBef>
              <a:buNone/>
              <a:defRPr>
                <a:solidFill>
                  <a:schemeClr val="bg2"/>
                </a:solidFill>
              </a:defRPr>
            </a:lvl2pPr>
            <a:lvl3pPr marL="269993" indent="-269993">
              <a:lnSpc>
                <a:spcPct val="80000"/>
              </a:lnSpc>
              <a:spcBef>
                <a:spcPts val="0"/>
              </a:spcBef>
              <a:buFont typeface="+mj-lt"/>
              <a:buAutoNum type="arabicPeriod"/>
              <a:defRPr/>
            </a:lvl3pPr>
            <a:lvl4pPr marL="472488">
              <a:lnSpc>
                <a:spcPct val="80000"/>
              </a:lnSpc>
              <a:spcBef>
                <a:spcPts val="0"/>
              </a:spcBef>
              <a:defRPr/>
            </a:lvl4pPr>
            <a:lvl5pPr>
              <a:lnSpc>
                <a:spcPts val="2100"/>
              </a:lnSpc>
              <a:spcBef>
                <a:spcPts val="900"/>
              </a:spcBef>
              <a:defRPr/>
            </a:lvl5pPr>
          </a:lstStyle>
          <a:p>
            <a:pPr lvl="0"/>
            <a:r>
              <a:rPr lang="nl-NL" noProof="0" dirty="0"/>
              <a:t>Klik om kop toe te voegen</a:t>
            </a:r>
          </a:p>
          <a:p>
            <a:pPr lvl="1"/>
            <a:r>
              <a:rPr lang="nl-NL" noProof="0" dirty="0" err="1"/>
              <a:t>Subkop</a:t>
            </a:r>
            <a:endParaRPr lang="nl-NL" noProof="0" dirty="0"/>
          </a:p>
          <a:p>
            <a:pPr lvl="2"/>
            <a:r>
              <a:rPr lang="nl-NL" noProof="0" dirty="0"/>
              <a:t>Agendapunt</a:t>
            </a:r>
          </a:p>
          <a:p>
            <a:pPr lvl="3"/>
            <a:r>
              <a:rPr lang="nl-NL" noProof="0" dirty="0" err="1"/>
              <a:t>Bullet</a:t>
            </a:r>
            <a:r>
              <a:rPr lang="nl-NL" noProof="0" dirty="0"/>
              <a:t> niveau</a:t>
            </a:r>
          </a:p>
        </p:txBody>
      </p:sp>
      <p:grpSp>
        <p:nvGrpSpPr>
          <p:cNvPr id="14" name="Groep 2">
            <a:extLst>
              <a:ext uri="{FF2B5EF4-FFF2-40B4-BE49-F238E27FC236}">
                <a16:creationId xmlns:a16="http://schemas.microsoft.com/office/drawing/2014/main" id="{95846A03-9BBC-41BC-B13A-41B233BD6C25}"/>
              </a:ext>
            </a:extLst>
          </p:cNvPr>
          <p:cNvGrpSpPr/>
          <p:nvPr userDrawn="1"/>
        </p:nvGrpSpPr>
        <p:grpSpPr>
          <a:xfrm>
            <a:off x="-2430152" y="0"/>
            <a:ext cx="2329217" cy="2718588"/>
            <a:chOff x="-2463800" y="0"/>
            <a:chExt cx="2329217" cy="2718588"/>
          </a:xfrm>
        </p:grpSpPr>
        <p:sp>
          <p:nvSpPr>
            <p:cNvPr id="15" name="Rectangle 106">
              <a:extLst>
                <a:ext uri="{FF2B5EF4-FFF2-40B4-BE49-F238E27FC236}">
                  <a16:creationId xmlns:a16="http://schemas.microsoft.com/office/drawing/2014/main" id="{239C5155-E946-435E-89F4-76560198216C}"/>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16" name="Group 22">
              <a:extLst>
                <a:ext uri="{FF2B5EF4-FFF2-40B4-BE49-F238E27FC236}">
                  <a16:creationId xmlns:a16="http://schemas.microsoft.com/office/drawing/2014/main" id="{C091A889-D138-4DDD-B800-A82D514B1102}"/>
                </a:ext>
              </a:extLst>
            </p:cNvPr>
            <p:cNvGrpSpPr/>
            <p:nvPr userDrawn="1"/>
          </p:nvGrpSpPr>
          <p:grpSpPr>
            <a:xfrm>
              <a:off x="-2318863" y="1050055"/>
              <a:ext cx="2044800" cy="534731"/>
              <a:chOff x="-2108199" y="3333735"/>
              <a:chExt cx="2314576" cy="605280"/>
            </a:xfrm>
          </p:grpSpPr>
          <p:grpSp>
            <p:nvGrpSpPr>
              <p:cNvPr id="17" name="Group 9">
                <a:extLst>
                  <a:ext uri="{FF2B5EF4-FFF2-40B4-BE49-F238E27FC236}">
                    <a16:creationId xmlns:a16="http://schemas.microsoft.com/office/drawing/2014/main" id="{8E69CCF1-B6C2-4F9A-A505-1AD4B993D520}"/>
                  </a:ext>
                </a:extLst>
              </p:cNvPr>
              <p:cNvGrpSpPr/>
              <p:nvPr userDrawn="1"/>
            </p:nvGrpSpPr>
            <p:grpSpPr>
              <a:xfrm>
                <a:off x="-2108199" y="3333735"/>
                <a:ext cx="2314576" cy="605280"/>
                <a:chOff x="-1062434" y="2679700"/>
                <a:chExt cx="2314576" cy="605280"/>
              </a:xfrm>
            </p:grpSpPr>
            <p:pic>
              <p:nvPicPr>
                <p:cNvPr id="19" name="Picture 5">
                  <a:extLst>
                    <a:ext uri="{FF2B5EF4-FFF2-40B4-BE49-F238E27FC236}">
                      <a16:creationId xmlns:a16="http://schemas.microsoft.com/office/drawing/2014/main" id="{F1887209-3DD6-42AD-A4E7-D1DC0EBC14ED}"/>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0" name="Rectangle 21">
                  <a:extLst>
                    <a:ext uri="{FF2B5EF4-FFF2-40B4-BE49-F238E27FC236}">
                      <a16:creationId xmlns:a16="http://schemas.microsoft.com/office/drawing/2014/main" id="{C2BE1E2F-3EAC-47C8-974C-B2C3EC7EF868}"/>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18" name="Graphic 19" descr="Close with solid fill">
                <a:extLst>
                  <a:ext uri="{FF2B5EF4-FFF2-40B4-BE49-F238E27FC236}">
                    <a16:creationId xmlns:a16="http://schemas.microsoft.com/office/drawing/2014/main" id="{A3AF0FAE-6ADF-46BE-9EDA-E731DDAFC6CA}"/>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6" name="Slide Number Placeholder 5">
            <a:extLst>
              <a:ext uri="{FF2B5EF4-FFF2-40B4-BE49-F238E27FC236}">
                <a16:creationId xmlns:a16="http://schemas.microsoft.com/office/drawing/2014/main" id="{57354461-CD27-4C3C-9222-B5AB0B6E5DFC}"/>
              </a:ext>
            </a:extLst>
          </p:cNvPr>
          <p:cNvSpPr>
            <a:spLocks noGrp="1"/>
          </p:cNvSpPr>
          <p:nvPr>
            <p:ph type="sldNum" sz="quarter" idx="11"/>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4055090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en inhou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0"/>
            <a:ext cx="8258651" cy="581777"/>
          </a:xfrm>
        </p:spPr>
        <p:txBody>
          <a:bodyPr/>
          <a:lstStyle/>
          <a:p>
            <a:r>
              <a:rPr lang="nl-NL" noProof="0" dirty="0"/>
              <a:t>Klik om titel toe te voegen</a:t>
            </a:r>
          </a:p>
        </p:txBody>
      </p:sp>
      <p:sp>
        <p:nvSpPr>
          <p:cNvPr id="12" name="Text Placeholder 12">
            <a:extLst>
              <a:ext uri="{FF2B5EF4-FFF2-40B4-BE49-F238E27FC236}">
                <a16:creationId xmlns:a16="http://schemas.microsoft.com/office/drawing/2014/main" id="{E6683DB6-B943-4CFE-A5AE-48FA906A5710}"/>
              </a:ext>
            </a:extLst>
          </p:cNvPr>
          <p:cNvSpPr>
            <a:spLocks noGrp="1"/>
          </p:cNvSpPr>
          <p:nvPr>
            <p:ph type="body" sz="quarter" idx="11" hasCustomPrompt="1"/>
          </p:nvPr>
        </p:nvSpPr>
        <p:spPr>
          <a:xfrm>
            <a:off x="440056" y="1427800"/>
            <a:ext cx="8258651" cy="4375286"/>
          </a:xfrm>
        </p:spPr>
        <p:txBody>
          <a:bodyPr/>
          <a:lstStyle>
            <a:lvl1pPr marL="0" indent="0">
              <a:lnSpc>
                <a:spcPct val="80000"/>
              </a:lnSpc>
              <a:spcBef>
                <a:spcPts val="0"/>
              </a:spcBef>
              <a:spcAft>
                <a:spcPts val="0"/>
              </a:spcAft>
              <a:buFont typeface="+mj-lt"/>
              <a:buNone/>
              <a:defRPr b="1">
                <a:solidFill>
                  <a:schemeClr val="tx2"/>
                </a:solidFill>
              </a:defRPr>
            </a:lvl1pPr>
            <a:lvl2pPr marL="0" indent="0">
              <a:lnSpc>
                <a:spcPct val="80000"/>
              </a:lnSpc>
              <a:spcBef>
                <a:spcPts val="0"/>
              </a:spcBef>
              <a:spcAft>
                <a:spcPts val="0"/>
              </a:spcAft>
              <a:buNone/>
              <a:defRPr>
                <a:solidFill>
                  <a:schemeClr val="bg2"/>
                </a:solidFill>
              </a:defRPr>
            </a:lvl2pPr>
            <a:lvl3pPr marL="0" indent="0">
              <a:lnSpc>
                <a:spcPct val="80000"/>
              </a:lnSpc>
              <a:spcBef>
                <a:spcPts val="0"/>
              </a:spcBef>
              <a:spcAft>
                <a:spcPts val="0"/>
              </a:spcAft>
              <a:buFont typeface="+mj-lt"/>
              <a:buNone/>
              <a:defRPr/>
            </a:lvl3pPr>
            <a:lvl4pPr marL="202495">
              <a:lnSpc>
                <a:spcPct val="80000"/>
              </a:lnSpc>
              <a:spcBef>
                <a:spcPts val="0"/>
              </a:spcBef>
              <a:spcAft>
                <a:spcPts val="0"/>
              </a:spcAft>
              <a:defRPr/>
            </a:lvl4pPr>
            <a:lvl5pPr marL="404990">
              <a:lnSpc>
                <a:spcPct val="80000"/>
              </a:lnSpc>
              <a:spcBef>
                <a:spcPts val="0"/>
              </a:spcBef>
              <a:spcAft>
                <a:spcPts val="0"/>
              </a:spcAft>
              <a:defRPr/>
            </a:lvl5pPr>
            <a:lvl6pPr marL="607485">
              <a:lnSpc>
                <a:spcPct val="80000"/>
              </a:lnSpc>
              <a:spcBef>
                <a:spcPts val="0"/>
              </a:spcBef>
              <a:spcAft>
                <a:spcPts val="0"/>
              </a:spcAft>
              <a:defRPr/>
            </a:lvl6pPr>
            <a:lvl7pPr marL="809980">
              <a:lnSpc>
                <a:spcPct val="80000"/>
              </a:lnSpc>
              <a:spcBef>
                <a:spcPts val="0"/>
              </a:spcBef>
              <a:spcAft>
                <a:spcPts val="0"/>
              </a:spcAft>
              <a:defRPr/>
            </a:lvl7pPr>
          </a:lstStyle>
          <a:p>
            <a:pPr lvl="0"/>
            <a:r>
              <a:rPr lang="nl-NL" noProof="0" dirty="0"/>
              <a:t>Klik om kop toe te voegen</a:t>
            </a:r>
          </a:p>
          <a:p>
            <a:pPr lvl="1"/>
            <a:r>
              <a:rPr lang="nl-NL" noProof="0" dirty="0" err="1"/>
              <a:t>Subkop</a:t>
            </a:r>
            <a:endParaRPr lang="nl-NL" noProof="0" dirty="0"/>
          </a:p>
          <a:p>
            <a:pPr lvl="2"/>
            <a:r>
              <a:rPr lang="nl-NL" noProof="0" dirty="0"/>
              <a:t>Body tekst</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p:txBody>
      </p:sp>
      <p:grpSp>
        <p:nvGrpSpPr>
          <p:cNvPr id="14" name="Groep 2">
            <a:extLst>
              <a:ext uri="{FF2B5EF4-FFF2-40B4-BE49-F238E27FC236}">
                <a16:creationId xmlns:a16="http://schemas.microsoft.com/office/drawing/2014/main" id="{8B90D5C8-92B3-4545-9CF4-B9476247D5D3}"/>
              </a:ext>
            </a:extLst>
          </p:cNvPr>
          <p:cNvGrpSpPr/>
          <p:nvPr userDrawn="1"/>
        </p:nvGrpSpPr>
        <p:grpSpPr>
          <a:xfrm>
            <a:off x="-2430152" y="0"/>
            <a:ext cx="2329217" cy="2718588"/>
            <a:chOff x="-2463800" y="0"/>
            <a:chExt cx="2329217" cy="2718588"/>
          </a:xfrm>
        </p:grpSpPr>
        <p:sp>
          <p:nvSpPr>
            <p:cNvPr id="15" name="Rectangle 106">
              <a:extLst>
                <a:ext uri="{FF2B5EF4-FFF2-40B4-BE49-F238E27FC236}">
                  <a16:creationId xmlns:a16="http://schemas.microsoft.com/office/drawing/2014/main" id="{98AC0BFB-9B15-4F90-9E50-57A9BA8F010C}"/>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16" name="Group 22">
              <a:extLst>
                <a:ext uri="{FF2B5EF4-FFF2-40B4-BE49-F238E27FC236}">
                  <a16:creationId xmlns:a16="http://schemas.microsoft.com/office/drawing/2014/main" id="{600E4A60-271C-4C6A-9F3E-FC3AAECBD8C8}"/>
                </a:ext>
              </a:extLst>
            </p:cNvPr>
            <p:cNvGrpSpPr/>
            <p:nvPr userDrawn="1"/>
          </p:nvGrpSpPr>
          <p:grpSpPr>
            <a:xfrm>
              <a:off x="-2318863" y="1050055"/>
              <a:ext cx="2044800" cy="534731"/>
              <a:chOff x="-2108199" y="3333735"/>
              <a:chExt cx="2314576" cy="605280"/>
            </a:xfrm>
          </p:grpSpPr>
          <p:grpSp>
            <p:nvGrpSpPr>
              <p:cNvPr id="17" name="Group 9">
                <a:extLst>
                  <a:ext uri="{FF2B5EF4-FFF2-40B4-BE49-F238E27FC236}">
                    <a16:creationId xmlns:a16="http://schemas.microsoft.com/office/drawing/2014/main" id="{8F032DFA-7AEE-4F5D-A865-44303673264D}"/>
                  </a:ext>
                </a:extLst>
              </p:cNvPr>
              <p:cNvGrpSpPr/>
              <p:nvPr userDrawn="1"/>
            </p:nvGrpSpPr>
            <p:grpSpPr>
              <a:xfrm>
                <a:off x="-2108199" y="3333735"/>
                <a:ext cx="2314576" cy="605280"/>
                <a:chOff x="-1062434" y="2679700"/>
                <a:chExt cx="2314576" cy="605280"/>
              </a:xfrm>
            </p:grpSpPr>
            <p:pic>
              <p:nvPicPr>
                <p:cNvPr id="19" name="Picture 5">
                  <a:extLst>
                    <a:ext uri="{FF2B5EF4-FFF2-40B4-BE49-F238E27FC236}">
                      <a16:creationId xmlns:a16="http://schemas.microsoft.com/office/drawing/2014/main" id="{00CFDD33-0B48-4C4F-8AB0-96570E4C6EDF}"/>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0" name="Rectangle 21">
                  <a:extLst>
                    <a:ext uri="{FF2B5EF4-FFF2-40B4-BE49-F238E27FC236}">
                      <a16:creationId xmlns:a16="http://schemas.microsoft.com/office/drawing/2014/main" id="{26AE2888-630F-45C1-93CF-CA776B28D9DD}"/>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18" name="Graphic 19" descr="Close with solid fill">
                <a:extLst>
                  <a:ext uri="{FF2B5EF4-FFF2-40B4-BE49-F238E27FC236}">
                    <a16:creationId xmlns:a16="http://schemas.microsoft.com/office/drawing/2014/main" id="{FB6CDF47-1218-4ADB-A9D0-C9D04F6C20FE}"/>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
        <p:nvSpPr>
          <p:cNvPr id="4" name="Slide Number Placeholder 3">
            <a:extLst>
              <a:ext uri="{FF2B5EF4-FFF2-40B4-BE49-F238E27FC236}">
                <a16:creationId xmlns:a16="http://schemas.microsoft.com/office/drawing/2014/main" id="{A34B9825-EE04-4376-8567-80FB2BFB6C9C}"/>
              </a:ext>
            </a:extLst>
          </p:cNvPr>
          <p:cNvSpPr>
            <a:spLocks noGrp="1"/>
          </p:cNvSpPr>
          <p:nvPr>
            <p:ph type="sldNum" sz="quarter" idx="12"/>
          </p:nvPr>
        </p:nvSpPr>
        <p:spPr/>
        <p:txBody>
          <a:bodyPr/>
          <a:lstStyle/>
          <a:p>
            <a:fld id="{5A195573-6125-40C3-AA0C-3AC6CFB9F86B}" type="slidenum">
              <a:rPr lang="en-US" smtClean="0"/>
              <a:pPr/>
              <a:t>‹nr.›</a:t>
            </a:fld>
            <a:endParaRPr lang="en-US" dirty="0"/>
          </a:p>
        </p:txBody>
      </p:sp>
    </p:spTree>
    <p:extLst>
      <p:ext uri="{BB962C8B-B14F-4D97-AF65-F5344CB8AC3E}">
        <p14:creationId xmlns:p14="http://schemas.microsoft.com/office/powerpoint/2010/main" val="45738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koloms inhou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440056" y="333670"/>
            <a:ext cx="8258651" cy="581777"/>
          </a:xfrm>
        </p:spPr>
        <p:txBody>
          <a:bodyPr>
            <a:noAutofit/>
          </a:bodyPr>
          <a:lstStyle>
            <a:lvl1pPr>
              <a:defRPr/>
            </a:lvl1pPr>
          </a:lstStyle>
          <a:p>
            <a:r>
              <a:rPr lang="nl-NL" noProof="0" dirty="0"/>
              <a:t>Klik om titel toe te voegen</a:t>
            </a:r>
          </a:p>
        </p:txBody>
      </p:sp>
      <p:sp>
        <p:nvSpPr>
          <p:cNvPr id="11" name="Text Placeholder 12">
            <a:extLst>
              <a:ext uri="{FF2B5EF4-FFF2-40B4-BE49-F238E27FC236}">
                <a16:creationId xmlns:a16="http://schemas.microsoft.com/office/drawing/2014/main" id="{BF03EF43-1CE9-43B9-9D99-256AC413D31E}"/>
              </a:ext>
            </a:extLst>
          </p:cNvPr>
          <p:cNvSpPr>
            <a:spLocks noGrp="1"/>
          </p:cNvSpPr>
          <p:nvPr>
            <p:ph type="body" sz="quarter" idx="10" hasCustomPrompt="1"/>
          </p:nvPr>
        </p:nvSpPr>
        <p:spPr>
          <a:xfrm>
            <a:off x="440056" y="1427800"/>
            <a:ext cx="4000091" cy="4368575"/>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15" name="Text Placeholder 12">
            <a:extLst>
              <a:ext uri="{FF2B5EF4-FFF2-40B4-BE49-F238E27FC236}">
                <a16:creationId xmlns:a16="http://schemas.microsoft.com/office/drawing/2014/main" id="{79C41B6F-A534-4BD9-9984-FECBB4CC7474}"/>
              </a:ext>
            </a:extLst>
          </p:cNvPr>
          <p:cNvSpPr>
            <a:spLocks noGrp="1"/>
          </p:cNvSpPr>
          <p:nvPr>
            <p:ph type="body" sz="quarter" idx="11" hasCustomPrompt="1"/>
          </p:nvPr>
        </p:nvSpPr>
        <p:spPr>
          <a:xfrm>
            <a:off x="4699347" y="1427799"/>
            <a:ext cx="3999360" cy="4368575"/>
          </a:xfrm>
        </p:spPr>
        <p:txBody>
          <a:bodyPr tIns="36000">
            <a:noAutofit/>
          </a:bodyPr>
          <a:lstStyle>
            <a:lvl1pPr>
              <a:lnSpc>
                <a:spcPct val="90000"/>
              </a:lnSpc>
              <a:spcBef>
                <a:spcPts val="0"/>
              </a:spcBef>
              <a:spcAft>
                <a:spcPts val="0"/>
              </a:spcAft>
              <a:defRPr sz="1350" b="1">
                <a:solidFill>
                  <a:schemeClr val="tx2"/>
                </a:solidFill>
              </a:defRPr>
            </a:lvl1pPr>
            <a:lvl2pPr marL="0" indent="0">
              <a:lnSpc>
                <a:spcPct val="90000"/>
              </a:lnSpc>
              <a:spcBef>
                <a:spcPts val="0"/>
              </a:spcBef>
              <a:spcAft>
                <a:spcPts val="0"/>
              </a:spcAft>
              <a:buNone/>
              <a:defRPr sz="1350">
                <a:solidFill>
                  <a:schemeClr val="bg2"/>
                </a:solidFill>
              </a:defRPr>
            </a:lvl2pPr>
            <a:lvl3pPr marL="0" indent="0">
              <a:lnSpc>
                <a:spcPct val="90000"/>
              </a:lnSpc>
              <a:spcBef>
                <a:spcPts val="0"/>
              </a:spcBef>
              <a:spcAft>
                <a:spcPts val="0"/>
              </a:spcAft>
              <a:buNone/>
              <a:defRPr sz="1350">
                <a:solidFill>
                  <a:schemeClr val="tx1"/>
                </a:solidFill>
              </a:defRPr>
            </a:lvl3pPr>
            <a:lvl4pPr marL="135728" indent="-135728">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4pPr>
            <a:lvl5pPr marL="269993"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5pPr>
            <a:lvl6pPr marL="40499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6pPr>
            <a:lvl7pPr marL="539987"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7pPr>
            <a:lvl8pPr marL="674984"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8pPr>
            <a:lvl9pPr marL="809980" indent="-134997">
              <a:lnSpc>
                <a:spcPct val="90000"/>
              </a:lnSpc>
              <a:spcBef>
                <a:spcPts val="0"/>
              </a:spcBef>
              <a:spcAft>
                <a:spcPts val="0"/>
              </a:spcAft>
              <a:buClr>
                <a:schemeClr val="tx1"/>
              </a:buClr>
              <a:buSzPct val="96000"/>
              <a:buFont typeface="Calibri" panose="020F0502020204030204" pitchFamily="34" charset="0"/>
              <a:buChar char="•"/>
              <a:defRPr sz="1350">
                <a:solidFill>
                  <a:schemeClr val="tx1"/>
                </a:solidFill>
              </a:defRPr>
            </a:lvl9pPr>
          </a:lstStyle>
          <a:p>
            <a:pPr lvl="0"/>
            <a:r>
              <a:rPr lang="nl-NL" noProof="0" dirty="0"/>
              <a:t>Klik om kop toe te voegen</a:t>
            </a:r>
          </a:p>
          <a:p>
            <a:pPr lvl="1"/>
            <a:r>
              <a:rPr lang="nl-NL" noProof="0" dirty="0" err="1"/>
              <a:t>Subkop</a:t>
            </a:r>
            <a:endParaRPr lang="nl-NL" noProof="0" dirty="0"/>
          </a:p>
          <a:p>
            <a:pPr lvl="2"/>
            <a:r>
              <a:rPr lang="nl-NL" noProof="0" dirty="0"/>
              <a:t>Body tekst </a:t>
            </a:r>
          </a:p>
          <a:p>
            <a:pPr lvl="3"/>
            <a:r>
              <a:rPr lang="nl-NL" noProof="0" dirty="0" err="1"/>
              <a:t>Bullet</a:t>
            </a:r>
            <a:r>
              <a:rPr lang="nl-NL" noProof="0" dirty="0"/>
              <a:t> niveau 1</a:t>
            </a:r>
          </a:p>
          <a:p>
            <a:pPr lvl="4"/>
            <a:r>
              <a:rPr lang="nl-NL" noProof="0" dirty="0" err="1"/>
              <a:t>Bullet</a:t>
            </a:r>
            <a:r>
              <a:rPr lang="nl-NL" noProof="0" dirty="0"/>
              <a:t> niveau 2</a:t>
            </a:r>
          </a:p>
          <a:p>
            <a:pPr lvl="5"/>
            <a:r>
              <a:rPr lang="nl-NL" noProof="0" dirty="0" err="1"/>
              <a:t>Bullet</a:t>
            </a:r>
            <a:r>
              <a:rPr lang="nl-NL" noProof="0" dirty="0"/>
              <a:t> niveau 3</a:t>
            </a:r>
          </a:p>
          <a:p>
            <a:pPr lvl="6"/>
            <a:r>
              <a:rPr lang="nl-NL" noProof="0" dirty="0" err="1"/>
              <a:t>Bullet</a:t>
            </a:r>
            <a:r>
              <a:rPr lang="nl-NL" noProof="0" dirty="0"/>
              <a:t> niveau 4</a:t>
            </a:r>
          </a:p>
          <a:p>
            <a:pPr lvl="7"/>
            <a:r>
              <a:rPr lang="nl-NL" noProof="0" dirty="0" err="1"/>
              <a:t>Bullet</a:t>
            </a:r>
            <a:r>
              <a:rPr lang="nl-NL" noProof="0" dirty="0"/>
              <a:t> niveau 5</a:t>
            </a:r>
          </a:p>
          <a:p>
            <a:pPr lvl="8"/>
            <a:r>
              <a:rPr lang="nl-NL" noProof="0" dirty="0" err="1"/>
              <a:t>Bullet</a:t>
            </a:r>
            <a:r>
              <a:rPr lang="nl-NL" noProof="0" dirty="0"/>
              <a:t> niveau 6</a:t>
            </a:r>
          </a:p>
        </p:txBody>
      </p:sp>
      <p:sp>
        <p:nvSpPr>
          <p:cNvPr id="5" name="Slide Number Placeholder 4">
            <a:extLst>
              <a:ext uri="{FF2B5EF4-FFF2-40B4-BE49-F238E27FC236}">
                <a16:creationId xmlns:a16="http://schemas.microsoft.com/office/drawing/2014/main" id="{2A484065-0AA2-4FEF-9C7E-2E004F682004}"/>
              </a:ext>
            </a:extLst>
          </p:cNvPr>
          <p:cNvSpPr>
            <a:spLocks noGrp="1"/>
          </p:cNvSpPr>
          <p:nvPr>
            <p:ph type="sldNum" sz="quarter" idx="12"/>
          </p:nvPr>
        </p:nvSpPr>
        <p:spPr/>
        <p:txBody>
          <a:bodyPr/>
          <a:lstStyle/>
          <a:p>
            <a:fld id="{5A195573-6125-40C3-AA0C-3AC6CFB9F86B}" type="slidenum">
              <a:rPr lang="en-US" smtClean="0"/>
              <a:pPr/>
              <a:t>‹nr.›</a:t>
            </a:fld>
            <a:endParaRPr lang="en-US" dirty="0"/>
          </a:p>
        </p:txBody>
      </p:sp>
      <p:grpSp>
        <p:nvGrpSpPr>
          <p:cNvPr id="19" name="Groep 2">
            <a:extLst>
              <a:ext uri="{FF2B5EF4-FFF2-40B4-BE49-F238E27FC236}">
                <a16:creationId xmlns:a16="http://schemas.microsoft.com/office/drawing/2014/main" id="{61EC0152-3A5D-4239-AC62-6C8333202EEF}"/>
              </a:ext>
            </a:extLst>
          </p:cNvPr>
          <p:cNvGrpSpPr/>
          <p:nvPr userDrawn="1"/>
        </p:nvGrpSpPr>
        <p:grpSpPr>
          <a:xfrm>
            <a:off x="-2430152" y="0"/>
            <a:ext cx="2329217" cy="2718588"/>
            <a:chOff x="-2463800" y="0"/>
            <a:chExt cx="2329217" cy="2718588"/>
          </a:xfrm>
        </p:grpSpPr>
        <p:sp>
          <p:nvSpPr>
            <p:cNvPr id="20" name="Rectangle 106">
              <a:extLst>
                <a:ext uri="{FF2B5EF4-FFF2-40B4-BE49-F238E27FC236}">
                  <a16:creationId xmlns:a16="http://schemas.microsoft.com/office/drawing/2014/main" id="{3E7D67C1-F50F-4F92-A64E-BDF4770BDD98}"/>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dirty="0">
                  <a:solidFill>
                    <a:schemeClr val="tx1"/>
                  </a:solidFill>
                  <a:latin typeface="+mn-lt"/>
                </a:rPr>
                <a:t>Kop, </a:t>
              </a:r>
              <a:r>
                <a:rPr lang="nl-NL" altLang="en-US" sz="1100" b="1" spc="-10" baseline="0" noProof="0" dirty="0" err="1">
                  <a:solidFill>
                    <a:schemeClr val="tx1"/>
                  </a:solidFill>
                  <a:latin typeface="+mn-lt"/>
                </a:rPr>
                <a:t>subkop</a:t>
              </a:r>
              <a:r>
                <a:rPr lang="nl-NL" altLang="en-US" sz="1100" b="1" spc="-10" baseline="0" noProof="0" dirty="0">
                  <a:solidFill>
                    <a:schemeClr val="tx1"/>
                  </a:solidFill>
                  <a:latin typeface="+mn-lt"/>
                </a:rPr>
                <a:t> of </a:t>
              </a:r>
              <a:br>
                <a:rPr lang="nl-NL" altLang="en-US" sz="1100" b="1" spc="-10" baseline="0" noProof="0" dirty="0">
                  <a:solidFill>
                    <a:schemeClr val="tx1"/>
                  </a:solidFill>
                  <a:latin typeface="+mn-lt"/>
                </a:rPr>
              </a:br>
              <a:r>
                <a:rPr lang="nl-NL" altLang="en-US" sz="1100" b="1" spc="-10" baseline="0" noProof="0" dirty="0" err="1">
                  <a:solidFill>
                    <a:schemeClr val="tx1"/>
                  </a:solidFill>
                  <a:latin typeface="+mn-lt"/>
                </a:rPr>
                <a:t>bullets</a:t>
              </a:r>
              <a:r>
                <a:rPr lang="nl-NL" altLang="en-US" sz="1100" b="1" spc="-10" baseline="0" noProof="0" dirty="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dirty="0">
                  <a:solidFill>
                    <a:schemeClr val="tx1"/>
                  </a:solidFill>
                  <a:latin typeface="+mn-lt"/>
                </a:rPr>
                <a:t>Via ‘</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dirty="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dirty="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dirty="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dirty="0">
                  <a:solidFill>
                    <a:schemeClr val="tx1"/>
                  </a:solidFill>
                  <a:latin typeface="+mn-lt"/>
                </a:rPr>
                <a:t>rechts, verhoog je het niveau</a:t>
              </a:r>
            </a:p>
          </p:txBody>
        </p:sp>
        <p:grpSp>
          <p:nvGrpSpPr>
            <p:cNvPr id="21" name="Group 22">
              <a:extLst>
                <a:ext uri="{FF2B5EF4-FFF2-40B4-BE49-F238E27FC236}">
                  <a16:creationId xmlns:a16="http://schemas.microsoft.com/office/drawing/2014/main" id="{1828E078-1BBA-455B-991F-8963FE9DF605}"/>
                </a:ext>
              </a:extLst>
            </p:cNvPr>
            <p:cNvGrpSpPr/>
            <p:nvPr userDrawn="1"/>
          </p:nvGrpSpPr>
          <p:grpSpPr>
            <a:xfrm>
              <a:off x="-2318863" y="1050055"/>
              <a:ext cx="2044800" cy="534731"/>
              <a:chOff x="-2108199" y="3333735"/>
              <a:chExt cx="2314576" cy="605280"/>
            </a:xfrm>
          </p:grpSpPr>
          <p:grpSp>
            <p:nvGrpSpPr>
              <p:cNvPr id="22" name="Group 9">
                <a:extLst>
                  <a:ext uri="{FF2B5EF4-FFF2-40B4-BE49-F238E27FC236}">
                    <a16:creationId xmlns:a16="http://schemas.microsoft.com/office/drawing/2014/main" id="{673833E7-6996-459A-AA2F-4368463B4A07}"/>
                  </a:ext>
                </a:extLst>
              </p:cNvPr>
              <p:cNvGrpSpPr/>
              <p:nvPr userDrawn="1"/>
            </p:nvGrpSpPr>
            <p:grpSpPr>
              <a:xfrm>
                <a:off x="-2108199" y="3333735"/>
                <a:ext cx="2314576" cy="605280"/>
                <a:chOff x="-1062434" y="2679700"/>
                <a:chExt cx="2314576" cy="605280"/>
              </a:xfrm>
            </p:grpSpPr>
            <p:pic>
              <p:nvPicPr>
                <p:cNvPr id="24" name="Picture 5">
                  <a:extLst>
                    <a:ext uri="{FF2B5EF4-FFF2-40B4-BE49-F238E27FC236}">
                      <a16:creationId xmlns:a16="http://schemas.microsoft.com/office/drawing/2014/main" id="{B0D695A4-EBFF-4378-9883-EA353C20566A}"/>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5" name="Rectangle 21">
                  <a:extLst>
                    <a:ext uri="{FF2B5EF4-FFF2-40B4-BE49-F238E27FC236}">
                      <a16:creationId xmlns:a16="http://schemas.microsoft.com/office/drawing/2014/main" id="{8058FA50-D5A1-4B63-A2D0-F5F8C3EFECEB}"/>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dirty="0" err="1">
                    <a:solidFill>
                      <a:schemeClr val="tx1"/>
                    </a:solidFill>
                  </a:endParaRPr>
                </a:p>
              </p:txBody>
            </p:sp>
          </p:grpSp>
          <p:sp>
            <p:nvSpPr>
              <p:cNvPr id="23" name="Graphic 19" descr="Close with solid fill">
                <a:extLst>
                  <a:ext uri="{FF2B5EF4-FFF2-40B4-BE49-F238E27FC236}">
                    <a16:creationId xmlns:a16="http://schemas.microsoft.com/office/drawing/2014/main" id="{970D111B-7FD1-4CF6-A6F9-E66AAB6D21F2}"/>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dirty="0">
                  <a:solidFill>
                    <a:schemeClr val="tx1"/>
                  </a:solidFill>
                </a:endParaRPr>
              </a:p>
            </p:txBody>
          </p:sp>
        </p:grpSp>
      </p:grpSp>
    </p:spTree>
    <p:extLst>
      <p:ext uri="{BB962C8B-B14F-4D97-AF65-F5344CB8AC3E}">
        <p14:creationId xmlns:p14="http://schemas.microsoft.com/office/powerpoint/2010/main" val="3291492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2.sv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4491EAC-D1B9-45B9-9A2B-DE02DC5392C8}"/>
              </a:ext>
            </a:extLst>
          </p:cNvPr>
          <p:cNvSpPr/>
          <p:nvPr userDrawn="1"/>
        </p:nvSpPr>
        <p:spPr>
          <a:xfrm>
            <a:off x="-2574472" y="-2157046"/>
            <a:ext cx="14292944"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350" dirty="0"/>
          </a:p>
        </p:txBody>
      </p:sp>
      <p:sp>
        <p:nvSpPr>
          <p:cNvPr id="2" name="Title Placeholder 1">
            <a:extLst>
              <a:ext uri="{FF2B5EF4-FFF2-40B4-BE49-F238E27FC236}">
                <a16:creationId xmlns:a16="http://schemas.microsoft.com/office/drawing/2014/main" id="{3C0780C8-19B6-4030-9F5E-165A7AFE1480}"/>
              </a:ext>
            </a:extLst>
          </p:cNvPr>
          <p:cNvSpPr>
            <a:spLocks noGrp="1"/>
          </p:cNvSpPr>
          <p:nvPr>
            <p:ph type="title"/>
          </p:nvPr>
        </p:nvSpPr>
        <p:spPr>
          <a:xfrm>
            <a:off x="440057" y="341314"/>
            <a:ext cx="8258650" cy="574132"/>
          </a:xfrm>
          <a:prstGeom prst="rect">
            <a:avLst/>
          </a:prstGeom>
        </p:spPr>
        <p:txBody>
          <a:bodyPr vert="horz" lIns="0" tIns="0" rIns="0" bIns="0" rtlCol="0" anchor="t" anchorCtr="0">
            <a:noAutofit/>
          </a:bodyPr>
          <a:lstStyle/>
          <a:p>
            <a:r>
              <a:rPr lang="nl-NL" noProof="0" dirty="0"/>
              <a:t>Klik om titel toe te voegen</a:t>
            </a:r>
          </a:p>
        </p:txBody>
      </p:sp>
      <p:sp>
        <p:nvSpPr>
          <p:cNvPr id="3" name="Text Placeholder 2">
            <a:extLst>
              <a:ext uri="{FF2B5EF4-FFF2-40B4-BE49-F238E27FC236}">
                <a16:creationId xmlns:a16="http://schemas.microsoft.com/office/drawing/2014/main" id="{FA239D53-CBD9-4A4C-9297-292A1529C3A5}"/>
              </a:ext>
            </a:extLst>
          </p:cNvPr>
          <p:cNvSpPr>
            <a:spLocks noGrp="1"/>
          </p:cNvSpPr>
          <p:nvPr>
            <p:ph type="body" idx="1"/>
          </p:nvPr>
        </p:nvSpPr>
        <p:spPr>
          <a:xfrm>
            <a:off x="440056" y="1432561"/>
            <a:ext cx="8258651" cy="4370526"/>
          </a:xfrm>
          <a:prstGeom prst="rect">
            <a:avLst/>
          </a:prstGeom>
        </p:spPr>
        <p:txBody>
          <a:bodyPr vert="horz" lIns="0" tIns="0" rIns="0" bIns="0" rtlCol="0" anchor="t" anchorCtr="0">
            <a:noAutofit/>
          </a:bodyPr>
          <a:lstStyle/>
          <a:p>
            <a:pPr lvl="0"/>
            <a:r>
              <a:rPr lang="nl-NL" noProof="0" dirty="0"/>
              <a:t>Klik om tekst toe te voegen</a:t>
            </a:r>
          </a:p>
          <a:p>
            <a:pPr lvl="1"/>
            <a:r>
              <a:rPr lang="nl-NL" noProof="0" dirty="0" err="1"/>
              <a:t>Bullet</a:t>
            </a:r>
            <a:r>
              <a:rPr lang="nl-NL" noProof="0" dirty="0"/>
              <a:t> niveau 1</a:t>
            </a:r>
          </a:p>
          <a:p>
            <a:pPr lvl="2"/>
            <a:r>
              <a:rPr lang="nl-NL" noProof="0" dirty="0" err="1"/>
              <a:t>Bullet</a:t>
            </a:r>
            <a:r>
              <a:rPr lang="nl-NL" noProof="0" dirty="0"/>
              <a:t> niveau 2</a:t>
            </a:r>
          </a:p>
          <a:p>
            <a:pPr lvl="3"/>
            <a:r>
              <a:rPr lang="nl-NL" noProof="0" dirty="0" err="1"/>
              <a:t>Bullet</a:t>
            </a:r>
            <a:r>
              <a:rPr lang="nl-NL" noProof="0" dirty="0"/>
              <a:t> niveau 3</a:t>
            </a:r>
          </a:p>
          <a:p>
            <a:pPr lvl="4"/>
            <a:r>
              <a:rPr lang="nl-NL" noProof="0" dirty="0" err="1"/>
              <a:t>Bullet</a:t>
            </a:r>
            <a:r>
              <a:rPr lang="nl-NL" noProof="0" dirty="0"/>
              <a:t> niveau 4</a:t>
            </a:r>
          </a:p>
          <a:p>
            <a:pPr lvl="5"/>
            <a:r>
              <a:rPr lang="nl-NL" noProof="0" dirty="0" err="1"/>
              <a:t>Bullet</a:t>
            </a:r>
            <a:r>
              <a:rPr lang="nl-NL" noProof="0" dirty="0"/>
              <a:t> niveau 5</a:t>
            </a:r>
          </a:p>
          <a:p>
            <a:pPr lvl="6"/>
            <a:r>
              <a:rPr lang="nl-NL" noProof="0" dirty="0" err="1"/>
              <a:t>Bullet</a:t>
            </a:r>
            <a:r>
              <a:rPr lang="nl-NL" noProof="0" dirty="0"/>
              <a:t> niveau 6</a:t>
            </a:r>
          </a:p>
        </p:txBody>
      </p:sp>
      <p:sp>
        <p:nvSpPr>
          <p:cNvPr id="5" name="Rectangle 106">
            <a:extLst>
              <a:ext uri="{FF2B5EF4-FFF2-40B4-BE49-F238E27FC236}">
                <a16:creationId xmlns:a16="http://schemas.microsoft.com/office/drawing/2014/main" id="{B83BCE7B-6D56-42B9-957A-8CFBA841ED32}"/>
              </a:ext>
            </a:extLst>
          </p:cNvPr>
          <p:cNvSpPr>
            <a:spLocks noChangeArrowheads="1"/>
          </p:cNvSpPr>
          <p:nvPr userDrawn="1"/>
        </p:nvSpPr>
        <p:spPr bwMode="gray">
          <a:xfrm>
            <a:off x="-2430152" y="5879672"/>
            <a:ext cx="2329217" cy="978331"/>
          </a:xfrm>
          <a:prstGeom prst="rect">
            <a:avLst/>
          </a:prstGeom>
          <a:solidFill>
            <a:schemeClr val="bg1">
              <a:lumMod val="95000"/>
            </a:schemeClr>
          </a:solidFill>
          <a:ln>
            <a:noFill/>
          </a:ln>
          <a:effectLst/>
        </p:spPr>
        <p:txBody>
          <a:bodyPr wrap="square" lIns="108000" tIns="108000" rIns="108000" bIns="135000" anchor="b" anchorCtr="0">
            <a:spAutoFit/>
          </a:bodyPr>
          <a:lstStyle/>
          <a:p>
            <a:pPr marL="0" marR="0" lvl="0" indent="0" algn="l" defTabSz="685783" rtl="0" eaLnBrk="1" fontAlgn="auto" latinLnBrk="0" hangingPunct="1">
              <a:lnSpc>
                <a:spcPct val="95000"/>
              </a:lnSpc>
              <a:spcBef>
                <a:spcPts val="450"/>
              </a:spcBef>
              <a:spcAft>
                <a:spcPts val="0"/>
              </a:spcAft>
              <a:buClrTx/>
              <a:buSzTx/>
              <a:buFontTx/>
              <a:buNone/>
              <a:tabLst>
                <a:tab pos="856039" algn="l"/>
              </a:tabLst>
              <a:defRPr/>
            </a:pPr>
            <a:r>
              <a:rPr kumimoji="0" lang="nl-NL" altLang="en-US" sz="825" b="1" i="0" u="none" strike="noStrike" kern="1200" cap="none" spc="-8" normalizeH="0" baseline="0" noProof="0" dirty="0">
                <a:ln>
                  <a:noFill/>
                </a:ln>
                <a:solidFill>
                  <a:schemeClr val="tx1"/>
                </a:solidFill>
                <a:effectLst/>
                <a:uLnTx/>
                <a:uFillTx/>
                <a:latin typeface="Open Sans"/>
                <a:ea typeface="+mn-ea"/>
                <a:cs typeface="+mn-cs"/>
              </a:rPr>
              <a:t>Dia opnieuw instellen (reset)</a:t>
            </a:r>
            <a:endParaRPr kumimoji="0" lang="nl-NL" altLang="en-US" sz="750" b="0" i="0" u="none" strike="noStrike" kern="1200" cap="none" spc="-8" normalizeH="0" baseline="0" noProof="0" dirty="0">
              <a:ln>
                <a:noFill/>
              </a:ln>
              <a:solidFill>
                <a:schemeClr val="tx1"/>
              </a:solidFill>
              <a:effectLst/>
              <a:uLnTx/>
              <a:uFillTx/>
              <a:latin typeface="Open Sans"/>
              <a:ea typeface="+mn-ea"/>
              <a:cs typeface="+mn-cs"/>
            </a:endParaRPr>
          </a:p>
          <a:p>
            <a:pPr marL="0" marR="0" lvl="0" indent="0" algn="l" defTabSz="685783" rtl="0" eaLnBrk="1" fontAlgn="auto" latinLnBrk="0" hangingPunct="1">
              <a:lnSpc>
                <a:spcPct val="95000"/>
              </a:lnSpc>
              <a:spcBef>
                <a:spcPts val="450"/>
              </a:spcBef>
              <a:spcAft>
                <a:spcPts val="0"/>
              </a:spcAft>
              <a:buClrTx/>
              <a:buSzTx/>
              <a:buFont typeface="+mj-lt"/>
              <a:buNone/>
              <a:tabLst>
                <a:tab pos="856039" algn="l"/>
              </a:tabLst>
              <a:defRPr/>
            </a:pPr>
            <a:r>
              <a:rPr kumimoji="0" lang="nl-NL" altLang="en-US" sz="750" b="0" i="0" u="none" strike="noStrike" kern="1200" cap="none" spc="-8" normalizeH="0" baseline="0" noProof="0" dirty="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15" name="Slide Number Placeholder 14">
            <a:extLst>
              <a:ext uri="{FF2B5EF4-FFF2-40B4-BE49-F238E27FC236}">
                <a16:creationId xmlns:a16="http://schemas.microsoft.com/office/drawing/2014/main" id="{4A52E6E6-015D-43B7-8564-079514641E10}"/>
              </a:ext>
            </a:extLst>
          </p:cNvPr>
          <p:cNvSpPr>
            <a:spLocks noGrp="1"/>
          </p:cNvSpPr>
          <p:nvPr>
            <p:ph type="sldNum" sz="quarter" idx="4"/>
          </p:nvPr>
        </p:nvSpPr>
        <p:spPr>
          <a:xfrm>
            <a:off x="8424864" y="6315438"/>
            <a:ext cx="273844" cy="249385"/>
          </a:xfrm>
          <a:prstGeom prst="rect">
            <a:avLst/>
          </a:prstGeom>
        </p:spPr>
        <p:txBody>
          <a:bodyPr vert="horz" lIns="0" tIns="0" rIns="0" bIns="0" rtlCol="0" anchor="ctr"/>
          <a:lstStyle>
            <a:lvl1pPr algn="r">
              <a:defRPr sz="900">
                <a:solidFill>
                  <a:schemeClr val="tx1"/>
                </a:solidFill>
              </a:defRPr>
            </a:lvl1pPr>
          </a:lstStyle>
          <a:p>
            <a:fld id="{5A195573-6125-40C3-AA0C-3AC6CFB9F86B}" type="slidenum">
              <a:rPr lang="en-US" smtClean="0"/>
              <a:pPr/>
              <a:t>‹nr.›</a:t>
            </a:fld>
            <a:endParaRPr lang="en-US" dirty="0"/>
          </a:p>
        </p:txBody>
      </p:sp>
      <p:cxnSp>
        <p:nvCxnSpPr>
          <p:cNvPr id="10" name="Straight Connector 9">
            <a:extLst>
              <a:ext uri="{FF2B5EF4-FFF2-40B4-BE49-F238E27FC236}">
                <a16:creationId xmlns:a16="http://schemas.microsoft.com/office/drawing/2014/main" id="{6A63BC30-22C6-4005-B169-D36733414002}"/>
              </a:ext>
            </a:extLst>
          </p:cNvPr>
          <p:cNvCxnSpPr>
            <a:cxnSpLocks/>
          </p:cNvCxnSpPr>
          <p:nvPr userDrawn="1"/>
        </p:nvCxnSpPr>
        <p:spPr>
          <a:xfrm>
            <a:off x="461962" y="829267"/>
            <a:ext cx="833438" cy="0"/>
          </a:xfrm>
          <a:prstGeom prst="line">
            <a:avLst/>
          </a:prstGeom>
          <a:ln w="38100" cap="rnd">
            <a:solidFill>
              <a:schemeClr val="bg2"/>
            </a:solidFill>
          </a:ln>
        </p:spPr>
        <p:style>
          <a:lnRef idx="1">
            <a:schemeClr val="accent1"/>
          </a:lnRef>
          <a:fillRef idx="0">
            <a:schemeClr val="accent1"/>
          </a:fillRef>
          <a:effectRef idx="0">
            <a:schemeClr val="accent1"/>
          </a:effectRef>
          <a:fontRef idx="minor">
            <a:schemeClr val="tx1"/>
          </a:fontRef>
        </p:style>
      </p:cxnSp>
      <p:pic>
        <p:nvPicPr>
          <p:cNvPr id="12" name="Graphic 11">
            <a:extLst>
              <a:ext uri="{FF2B5EF4-FFF2-40B4-BE49-F238E27FC236}">
                <a16:creationId xmlns:a16="http://schemas.microsoft.com/office/drawing/2014/main" id="{4A29BBE3-4427-4D1D-9BA1-1A318BD0694C}"/>
              </a:ext>
            </a:extLst>
          </p:cNvPr>
          <p:cNvPicPr>
            <a:picLocks noChangeAspect="1"/>
          </p:cNvPicPr>
          <p:nvPr userDrawn="1"/>
        </p:nvPicPr>
        <p:blipFill>
          <a:blip r:embed="rId30">
            <a:extLst>
              <a:ext uri="{96DAC541-7B7A-43D3-8B79-37D633B846F1}">
                <asvg:svgBlip xmlns:asvg="http://schemas.microsoft.com/office/drawing/2016/SVG/main" r:embed="rId31"/>
              </a:ext>
            </a:extLst>
          </a:blip>
          <a:stretch>
            <a:fillRect/>
          </a:stretch>
        </p:blipFill>
        <p:spPr>
          <a:xfrm>
            <a:off x="409577" y="6251798"/>
            <a:ext cx="1200148" cy="348095"/>
          </a:xfrm>
          <a:prstGeom prst="rect">
            <a:avLst/>
          </a:prstGeom>
        </p:spPr>
      </p:pic>
    </p:spTree>
    <p:extLst>
      <p:ext uri="{BB962C8B-B14F-4D97-AF65-F5344CB8AC3E}">
        <p14:creationId xmlns:p14="http://schemas.microsoft.com/office/powerpoint/2010/main" val="1243466960"/>
      </p:ext>
    </p:extLst>
  </p:cSld>
  <p:clrMap bg1="lt1" tx1="dk1" bg2="lt2" tx2="dk2" accent1="accent1" accent2="accent2" accent3="accent3" accent4="accent4" accent5="accent5" accent6="accent6" hlink="hlink" folHlink="folHlink"/>
  <p:sldLayoutIdLst>
    <p:sldLayoutId id="2147483674" r:id="rId1"/>
    <p:sldLayoutId id="2147483652" r:id="rId2"/>
    <p:sldLayoutId id="2147483653" r:id="rId3"/>
    <p:sldLayoutId id="2147483679" r:id="rId4"/>
    <p:sldLayoutId id="2147483678" r:id="rId5"/>
    <p:sldLayoutId id="2147483677" r:id="rId6"/>
    <p:sldLayoutId id="2147483675" r:id="rId7"/>
    <p:sldLayoutId id="2147483650" r:id="rId8"/>
    <p:sldLayoutId id="2147483655" r:id="rId9"/>
    <p:sldLayoutId id="2147483659" r:id="rId10"/>
    <p:sldLayoutId id="2147483676" r:id="rId11"/>
    <p:sldLayoutId id="2147483657" r:id="rId12"/>
    <p:sldLayoutId id="2147483658" r:id="rId13"/>
    <p:sldLayoutId id="2147483665" r:id="rId14"/>
    <p:sldLayoutId id="2147483680" r:id="rId15"/>
    <p:sldLayoutId id="2147483667" r:id="rId16"/>
    <p:sldLayoutId id="2147483656" r:id="rId17"/>
    <p:sldLayoutId id="2147483654" r:id="rId18"/>
    <p:sldLayoutId id="2147483668" r:id="rId19"/>
    <p:sldLayoutId id="2147483669" r:id="rId20"/>
    <p:sldLayoutId id="2147483660" r:id="rId21"/>
    <p:sldLayoutId id="2147483661" r:id="rId22"/>
    <p:sldLayoutId id="2147483662" r:id="rId23"/>
    <p:sldLayoutId id="2147483664" r:id="rId24"/>
    <p:sldLayoutId id="2147483663" r:id="rId25"/>
    <p:sldLayoutId id="2147483673" r:id="rId26"/>
    <p:sldLayoutId id="2147483681" r:id="rId27"/>
    <p:sldLayoutId id="2147483682" r:id="rId28"/>
  </p:sldLayoutIdLst>
  <p:hf hdr="0" ftr="0" dt="0"/>
  <p:txStyles>
    <p:titleStyle>
      <a:lvl1pPr algn="l" defTabSz="685783" rtl="0" eaLnBrk="1" latinLnBrk="0" hangingPunct="1">
        <a:lnSpc>
          <a:spcPct val="80000"/>
        </a:lnSpc>
        <a:spcBef>
          <a:spcPct val="0"/>
        </a:spcBef>
        <a:buNone/>
        <a:defRPr sz="3000" kern="1200" spc="-45" baseline="0">
          <a:solidFill>
            <a:schemeClr val="tx2"/>
          </a:solidFill>
          <a:latin typeface="+mj-lt"/>
          <a:ea typeface="+mj-ea"/>
          <a:cs typeface="+mj-cs"/>
        </a:defRPr>
      </a:lvl1pPr>
    </p:titleStyle>
    <p:bodyStyle>
      <a:lvl1pPr marL="0" indent="0" algn="l" defTabSz="685783" rtl="0" eaLnBrk="1" latinLnBrk="0" hangingPunct="1">
        <a:lnSpc>
          <a:spcPct val="80000"/>
        </a:lnSpc>
        <a:spcBef>
          <a:spcPts val="0"/>
        </a:spcBef>
        <a:spcAft>
          <a:spcPts val="0"/>
        </a:spcAft>
        <a:buClr>
          <a:schemeClr val="tx2"/>
        </a:buClr>
        <a:buSzPct val="90000"/>
        <a:buFont typeface="Arial" panose="020B0604020202020204" pitchFamily="34" charset="0"/>
        <a:buNone/>
        <a:defRPr lang="en-US" sz="2100" kern="1200" dirty="0">
          <a:solidFill>
            <a:schemeClr val="tx1"/>
          </a:solidFill>
          <a:latin typeface="+mn-lt"/>
          <a:ea typeface="+mn-ea"/>
          <a:cs typeface="+mn-cs"/>
        </a:defRPr>
      </a:lvl1pPr>
      <a:lvl2pPr marL="202401" indent="-202401" algn="l" defTabSz="685783" rtl="0" eaLnBrk="1" latinLnBrk="0" hangingPunct="1">
        <a:lnSpc>
          <a:spcPct val="80000"/>
        </a:lnSpc>
        <a:spcBef>
          <a:spcPts val="0"/>
        </a:spcBef>
        <a:spcAft>
          <a:spcPts val="0"/>
        </a:spcAft>
        <a:buClr>
          <a:schemeClr val="tx1"/>
        </a:buClr>
        <a:buSzPct val="90000"/>
        <a:buFont typeface="Arial" panose="020B0604020202020204" pitchFamily="34" charset="0"/>
        <a:buChar char="•"/>
        <a:defRPr sz="2100" kern="1200">
          <a:solidFill>
            <a:schemeClr val="tx1"/>
          </a:solidFill>
          <a:latin typeface="+mn-lt"/>
          <a:ea typeface="+mn-ea"/>
          <a:cs typeface="+mn-cs"/>
        </a:defRPr>
      </a:lvl2pPr>
      <a:lvl3pPr marL="404803" indent="-202401" algn="l" defTabSz="685783" rtl="0" eaLnBrk="1" latinLnBrk="0" hangingPunct="1">
        <a:lnSpc>
          <a:spcPct val="80000"/>
        </a:lnSpc>
        <a:spcBef>
          <a:spcPts val="0"/>
        </a:spcBef>
        <a:spcAft>
          <a:spcPts val="0"/>
        </a:spcAft>
        <a:buClr>
          <a:schemeClr val="tx1"/>
        </a:buClr>
        <a:buSzPct val="90000"/>
        <a:buFont typeface="Arial" panose="020B0604020202020204" pitchFamily="34" charset="0"/>
        <a:buChar char="•"/>
        <a:defRPr sz="2100" kern="1200">
          <a:solidFill>
            <a:schemeClr val="tx1"/>
          </a:solidFill>
          <a:latin typeface="+mn-lt"/>
          <a:ea typeface="+mn-ea"/>
          <a:cs typeface="+mn-cs"/>
        </a:defRPr>
      </a:lvl3pPr>
      <a:lvl4pPr marL="607204" indent="-202401" algn="l" defTabSz="685783" rtl="0" eaLnBrk="1" latinLnBrk="0" hangingPunct="1">
        <a:lnSpc>
          <a:spcPct val="80000"/>
        </a:lnSpc>
        <a:spcBef>
          <a:spcPts val="0"/>
        </a:spcBef>
        <a:spcAft>
          <a:spcPts val="0"/>
        </a:spcAft>
        <a:buClr>
          <a:schemeClr val="tx1"/>
        </a:buClr>
        <a:buSzPct val="90000"/>
        <a:buFont typeface="Arial" panose="020B0604020202020204" pitchFamily="34" charset="0"/>
        <a:buChar char="•"/>
        <a:defRPr sz="2100" kern="1200">
          <a:solidFill>
            <a:schemeClr val="tx1"/>
          </a:solidFill>
          <a:latin typeface="+mn-lt"/>
          <a:ea typeface="+mn-ea"/>
          <a:cs typeface="+mn-cs"/>
        </a:defRPr>
      </a:lvl4pPr>
      <a:lvl5pPr marL="809605" indent="-202401" algn="l" defTabSz="685783" rtl="0" eaLnBrk="1" latinLnBrk="0" hangingPunct="1">
        <a:lnSpc>
          <a:spcPct val="80000"/>
        </a:lnSpc>
        <a:spcBef>
          <a:spcPts val="0"/>
        </a:spcBef>
        <a:spcAft>
          <a:spcPts val="0"/>
        </a:spcAft>
        <a:buClr>
          <a:schemeClr val="tx1"/>
        </a:buClr>
        <a:buSzPct val="90000"/>
        <a:buFont typeface="Arial" panose="020B0604020202020204" pitchFamily="34" charset="0"/>
        <a:buChar char="•"/>
        <a:defRPr sz="2100" kern="1200">
          <a:solidFill>
            <a:schemeClr val="tx1"/>
          </a:solidFill>
          <a:latin typeface="+mn-lt"/>
          <a:ea typeface="+mn-ea"/>
          <a:cs typeface="+mn-cs"/>
        </a:defRPr>
      </a:lvl5pPr>
      <a:lvl6pPr marL="1012475" indent="-202495" algn="l" defTabSz="685783" rtl="0" eaLnBrk="1" latinLnBrk="0" hangingPunct="1">
        <a:lnSpc>
          <a:spcPct val="80000"/>
        </a:lnSpc>
        <a:spcBef>
          <a:spcPts val="0"/>
        </a:spcBef>
        <a:spcAft>
          <a:spcPts val="0"/>
        </a:spcAft>
        <a:buClr>
          <a:schemeClr val="tx1"/>
        </a:buClr>
        <a:buFont typeface="Arial" panose="020B0604020202020204" pitchFamily="34" charset="0"/>
        <a:buChar char="•"/>
        <a:defRPr sz="2100" kern="1200">
          <a:solidFill>
            <a:schemeClr val="tx1"/>
          </a:solidFill>
          <a:latin typeface="+mn-lt"/>
          <a:ea typeface="+mn-ea"/>
          <a:cs typeface="+mn-cs"/>
        </a:defRPr>
      </a:lvl6pPr>
      <a:lvl7pPr marL="1214970" indent="-202495" algn="l" defTabSz="685783" rtl="0" eaLnBrk="1" latinLnBrk="0" hangingPunct="1">
        <a:lnSpc>
          <a:spcPct val="80000"/>
        </a:lnSpc>
        <a:spcBef>
          <a:spcPts val="0"/>
        </a:spcBef>
        <a:spcAft>
          <a:spcPts val="0"/>
        </a:spcAft>
        <a:buClr>
          <a:schemeClr val="tx1"/>
        </a:buClr>
        <a:buFont typeface="Arial" panose="020B0604020202020204" pitchFamily="34" charset="0"/>
        <a:buChar char="•"/>
        <a:defRPr sz="21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a:t>Differentatie wetenschap</a:t>
            </a:r>
            <a:endParaRPr lang="nl-NL" dirty="0"/>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2401411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Differentiatie wetenschap</a:t>
            </a:r>
          </a:p>
        </p:txBody>
      </p:sp>
      <p:sp>
        <p:nvSpPr>
          <p:cNvPr id="3" name="Tijdelijke aanduiding voor inhoud 2"/>
          <p:cNvSpPr>
            <a:spLocks noGrp="1"/>
          </p:cNvSpPr>
          <p:nvPr>
            <p:ph idx="1"/>
          </p:nvPr>
        </p:nvSpPr>
        <p:spPr/>
        <p:txBody>
          <a:bodyPr>
            <a:normAutofit/>
          </a:bodyPr>
          <a:lstStyle/>
          <a:p>
            <a:pPr marL="0" indent="0">
              <a:buNone/>
            </a:pPr>
            <a:r>
              <a:rPr lang="nl-NL" dirty="0"/>
              <a:t>Meer informatie:</a:t>
            </a:r>
          </a:p>
          <a:p>
            <a:pPr marL="0" indent="0">
              <a:buNone/>
            </a:pPr>
            <a:endParaRPr lang="nl-NL" dirty="0"/>
          </a:p>
          <a:p>
            <a:pPr marL="0" indent="0">
              <a:buNone/>
            </a:pPr>
            <a:endParaRPr lang="nl-NL" dirty="0"/>
          </a:p>
          <a:p>
            <a:pPr marL="0" indent="0">
              <a:buNone/>
            </a:pPr>
            <a:r>
              <a:rPr lang="nl-NL" dirty="0"/>
              <a:t>Wouter de Waal</a:t>
            </a:r>
          </a:p>
          <a:p>
            <a:pPr marL="0" indent="0">
              <a:buNone/>
            </a:pPr>
            <a:endParaRPr lang="nl-NL" dirty="0"/>
          </a:p>
          <a:p>
            <a:pPr marL="0" indent="0">
              <a:buNone/>
            </a:pPr>
            <a:r>
              <a:rPr lang="nl-NL"/>
              <a:t>W.J.deWaal-3@</a:t>
            </a:r>
            <a:r>
              <a:rPr lang="nl-NL" dirty="0" err="1"/>
              <a:t>umcutrecht.nl</a:t>
            </a:r>
            <a:endParaRPr lang="nl-NL" dirty="0"/>
          </a:p>
          <a:p>
            <a:pPr marL="0" indent="0">
              <a:buNone/>
            </a:pPr>
            <a:endParaRPr lang="nl-NL" dirty="0"/>
          </a:p>
          <a:p>
            <a:endParaRPr lang="nl-NL" dirty="0"/>
          </a:p>
        </p:txBody>
      </p:sp>
    </p:spTree>
    <p:extLst>
      <p:ext uri="{BB962C8B-B14F-4D97-AF65-F5344CB8AC3E}">
        <p14:creationId xmlns:p14="http://schemas.microsoft.com/office/powerpoint/2010/main" val="2398801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AD641C-2346-0C09-C606-8BBF65713C29}"/>
              </a:ext>
            </a:extLst>
          </p:cNvPr>
          <p:cNvSpPr>
            <a:spLocks noGrp="1"/>
          </p:cNvSpPr>
          <p:nvPr>
            <p:ph type="title"/>
          </p:nvPr>
        </p:nvSpPr>
        <p:spPr>
          <a:xfrm>
            <a:off x="457200" y="1196752"/>
            <a:ext cx="8229600" cy="1143000"/>
          </a:xfrm>
        </p:spPr>
        <p:txBody>
          <a:bodyPr>
            <a:normAutofit/>
          </a:bodyPr>
          <a:lstStyle/>
          <a:p>
            <a:r>
              <a:rPr lang="nl-NL" dirty="0"/>
              <a:t>Onderzoeksafdeling </a:t>
            </a:r>
            <a:r>
              <a:rPr lang="nl-NL" dirty="0" err="1"/>
              <a:t>Huisartsgeneeeskunde</a:t>
            </a:r>
            <a:r>
              <a:rPr lang="nl-NL" dirty="0"/>
              <a:t> Julius Centrum </a:t>
            </a:r>
          </a:p>
        </p:txBody>
      </p:sp>
      <p:pic>
        <p:nvPicPr>
          <p:cNvPr id="2050" name="Picture 2" descr="FRAIL-AF Scholing">
            <a:extLst>
              <a:ext uri="{FF2B5EF4-FFF2-40B4-BE49-F238E27FC236}">
                <a16:creationId xmlns:a16="http://schemas.microsoft.com/office/drawing/2014/main" id="{22EEF684-7909-5B03-2175-8007C88DC63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70100" y="3050381"/>
            <a:ext cx="5003800" cy="162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4799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98EB51-8B63-C74E-0D52-60DA9D961879}"/>
              </a:ext>
            </a:extLst>
          </p:cNvPr>
          <p:cNvSpPr>
            <a:spLocks noGrp="1"/>
          </p:cNvSpPr>
          <p:nvPr>
            <p:ph type="title"/>
          </p:nvPr>
        </p:nvSpPr>
        <p:spPr/>
        <p:txBody>
          <a:bodyPr/>
          <a:lstStyle/>
          <a:p>
            <a:r>
              <a:rPr lang="nl-NL" dirty="0"/>
              <a:t>Bijdrage met onderzoek aan richtlijnen</a:t>
            </a:r>
          </a:p>
        </p:txBody>
      </p:sp>
      <p:pic>
        <p:nvPicPr>
          <p:cNvPr id="5" name="Tijdelijke aanduiding voor inhoud 4" descr="Afbeelding met tekst, schermopname, nummer, Lettertype&#10;&#10;Automatisch gegenereerde beschrijving">
            <a:extLst>
              <a:ext uri="{FF2B5EF4-FFF2-40B4-BE49-F238E27FC236}">
                <a16:creationId xmlns:a16="http://schemas.microsoft.com/office/drawing/2014/main" id="{631DB5B8-B6CD-B02C-2FD7-41CBBDDF49D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35529" y="1600200"/>
            <a:ext cx="6872941" cy="4525963"/>
          </a:xfrm>
        </p:spPr>
      </p:pic>
    </p:spTree>
    <p:extLst>
      <p:ext uri="{BB962C8B-B14F-4D97-AF65-F5344CB8AC3E}">
        <p14:creationId xmlns:p14="http://schemas.microsoft.com/office/powerpoint/2010/main" val="2593658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Differentiatie wetenschap</a:t>
            </a:r>
          </a:p>
        </p:txBody>
      </p:sp>
      <p:sp>
        <p:nvSpPr>
          <p:cNvPr id="3" name="Tijdelijke aanduiding voor inhoud 2"/>
          <p:cNvSpPr>
            <a:spLocks noGrp="1"/>
          </p:cNvSpPr>
          <p:nvPr>
            <p:ph idx="1"/>
          </p:nvPr>
        </p:nvSpPr>
        <p:spPr/>
        <p:txBody>
          <a:bodyPr>
            <a:normAutofit/>
          </a:bodyPr>
          <a:lstStyle/>
          <a:p>
            <a:pPr marL="0" indent="0">
              <a:buNone/>
            </a:pPr>
            <a:r>
              <a:rPr lang="nl-NL" dirty="0"/>
              <a:t>Veel en flexibele mogelijkheden, aansluitend op wensen en leerdoelen</a:t>
            </a:r>
          </a:p>
        </p:txBody>
      </p:sp>
    </p:spTree>
    <p:extLst>
      <p:ext uri="{BB962C8B-B14F-4D97-AF65-F5344CB8AC3E}">
        <p14:creationId xmlns:p14="http://schemas.microsoft.com/office/powerpoint/2010/main" val="2481162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Differentiatie wetenschap</a:t>
            </a:r>
          </a:p>
        </p:txBody>
      </p:sp>
      <p:sp>
        <p:nvSpPr>
          <p:cNvPr id="3" name="Tijdelijke aanduiding voor inhoud 2"/>
          <p:cNvSpPr>
            <a:spLocks noGrp="1"/>
          </p:cNvSpPr>
          <p:nvPr>
            <p:ph idx="1"/>
          </p:nvPr>
        </p:nvSpPr>
        <p:spPr/>
        <p:txBody>
          <a:bodyPr>
            <a:normAutofit/>
          </a:bodyPr>
          <a:lstStyle/>
          <a:p>
            <a:r>
              <a:rPr lang="nl-NL" dirty="0"/>
              <a:t>Begeleiding door (huisarts-)promovendus of –staflid van de afdeling huisartsgeneeskunde van het Julius Centrum, afhankelijk van onderwerp</a:t>
            </a:r>
          </a:p>
          <a:p>
            <a:endParaRPr lang="nl-NL" dirty="0"/>
          </a:p>
          <a:p>
            <a:r>
              <a:rPr lang="nl-NL" dirty="0"/>
              <a:t>Meewerken aan een gedeelte van een (promotie)onderzoek, literatuursearch, dataverzameling, data-analyse</a:t>
            </a:r>
          </a:p>
          <a:p>
            <a:endParaRPr lang="nl-NL" dirty="0"/>
          </a:p>
          <a:p>
            <a:endParaRPr lang="nl-NL" dirty="0"/>
          </a:p>
          <a:p>
            <a:r>
              <a:rPr lang="nl-NL" dirty="0"/>
              <a:t>Tijdsinvestering variabel: 3 maanden aaneensluitend of een enkele dag per week gedurende langere tijd</a:t>
            </a:r>
          </a:p>
          <a:p>
            <a:endParaRPr lang="nl-NL" dirty="0"/>
          </a:p>
        </p:txBody>
      </p:sp>
    </p:spTree>
    <p:extLst>
      <p:ext uri="{BB962C8B-B14F-4D97-AF65-F5344CB8AC3E}">
        <p14:creationId xmlns:p14="http://schemas.microsoft.com/office/powerpoint/2010/main" val="3482096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Differentiatie wetenschap</a:t>
            </a:r>
          </a:p>
        </p:txBody>
      </p:sp>
      <p:sp>
        <p:nvSpPr>
          <p:cNvPr id="3" name="Tijdelijke aanduiding voor inhoud 2"/>
          <p:cNvSpPr>
            <a:spLocks noGrp="1"/>
          </p:cNvSpPr>
          <p:nvPr>
            <p:ph idx="1"/>
          </p:nvPr>
        </p:nvSpPr>
        <p:spPr/>
        <p:txBody>
          <a:bodyPr>
            <a:normAutofit/>
          </a:bodyPr>
          <a:lstStyle/>
          <a:p>
            <a:pPr marL="0" indent="0">
              <a:buNone/>
            </a:pPr>
            <a:r>
              <a:rPr lang="nl-NL" dirty="0"/>
              <a:t>Individueel leerplan:</a:t>
            </a:r>
          </a:p>
          <a:p>
            <a:endParaRPr lang="nl-NL" dirty="0"/>
          </a:p>
          <a:p>
            <a:r>
              <a:rPr lang="nl-NL" dirty="0"/>
              <a:t>Begeleiding door senioronderzoeker</a:t>
            </a:r>
          </a:p>
          <a:p>
            <a:r>
              <a:rPr lang="nl-NL" dirty="0"/>
              <a:t>Zelfstudie voor benodigde kennis</a:t>
            </a:r>
          </a:p>
          <a:p>
            <a:r>
              <a:rPr lang="nl-NL" dirty="0"/>
              <a:t>Bijwonen werkbijeenkomsten/seminars </a:t>
            </a:r>
          </a:p>
          <a:p>
            <a:pPr marL="0" indent="0">
              <a:buNone/>
            </a:pPr>
            <a:endParaRPr lang="nl-NL" dirty="0"/>
          </a:p>
        </p:txBody>
      </p:sp>
    </p:spTree>
    <p:extLst>
      <p:ext uri="{BB962C8B-B14F-4D97-AF65-F5344CB8AC3E}">
        <p14:creationId xmlns:p14="http://schemas.microsoft.com/office/powerpoint/2010/main" val="345376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Differentiatie wetenschap</a:t>
            </a:r>
          </a:p>
        </p:txBody>
      </p:sp>
      <p:sp>
        <p:nvSpPr>
          <p:cNvPr id="3" name="Tijdelijke aanduiding voor inhoud 2"/>
          <p:cNvSpPr>
            <a:spLocks noGrp="1"/>
          </p:cNvSpPr>
          <p:nvPr>
            <p:ph idx="1"/>
          </p:nvPr>
        </p:nvSpPr>
        <p:spPr/>
        <p:txBody>
          <a:bodyPr>
            <a:normAutofit/>
          </a:bodyPr>
          <a:lstStyle/>
          <a:p>
            <a:pPr marL="0" indent="0">
              <a:buNone/>
            </a:pPr>
            <a:r>
              <a:rPr lang="nl-NL" dirty="0"/>
              <a:t>Output:</a:t>
            </a:r>
          </a:p>
          <a:p>
            <a:pPr marL="0" indent="0">
              <a:buNone/>
            </a:pPr>
            <a:endParaRPr lang="nl-NL" dirty="0"/>
          </a:p>
          <a:p>
            <a:r>
              <a:rPr lang="nl-NL" dirty="0"/>
              <a:t>Artikel, abstract of voordracht op een (internationaal) congres of wetenschappelijke bijeenkomst</a:t>
            </a:r>
          </a:p>
          <a:p>
            <a:endParaRPr lang="nl-NL" dirty="0"/>
          </a:p>
        </p:txBody>
      </p:sp>
    </p:spTree>
    <p:extLst>
      <p:ext uri="{BB962C8B-B14F-4D97-AF65-F5344CB8AC3E}">
        <p14:creationId xmlns:p14="http://schemas.microsoft.com/office/powerpoint/2010/main" val="1876084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Differentiatie wetenschap</a:t>
            </a:r>
          </a:p>
        </p:txBody>
      </p:sp>
      <p:sp>
        <p:nvSpPr>
          <p:cNvPr id="3" name="Tijdelijke aanduiding voor inhoud 2"/>
          <p:cNvSpPr>
            <a:spLocks noGrp="1"/>
          </p:cNvSpPr>
          <p:nvPr>
            <p:ph idx="1"/>
          </p:nvPr>
        </p:nvSpPr>
        <p:spPr/>
        <p:txBody>
          <a:bodyPr>
            <a:normAutofit/>
          </a:bodyPr>
          <a:lstStyle/>
          <a:p>
            <a:pPr marL="0" indent="0">
              <a:buNone/>
            </a:pPr>
            <a:r>
              <a:rPr lang="nl-NL" dirty="0"/>
              <a:t>Ook mogelijk: mini-</a:t>
            </a:r>
            <a:r>
              <a:rPr lang="nl-NL" dirty="0" err="1"/>
              <a:t>aioto</a:t>
            </a:r>
            <a:endParaRPr lang="nl-NL" dirty="0"/>
          </a:p>
          <a:p>
            <a:pPr marL="0" indent="0">
              <a:buNone/>
            </a:pPr>
            <a:endParaRPr lang="nl-NL" dirty="0"/>
          </a:p>
          <a:p>
            <a:pPr marL="0" indent="0">
              <a:buNone/>
            </a:pPr>
            <a:r>
              <a:rPr lang="nl-NL" dirty="0"/>
              <a:t>Combinatie van 3 maanden differentiatie en maximaal 9 maanden betaald onderzoek</a:t>
            </a:r>
          </a:p>
          <a:p>
            <a:pPr marL="0" indent="0">
              <a:buNone/>
            </a:pPr>
            <a:endParaRPr lang="nl-NL" dirty="0"/>
          </a:p>
          <a:p>
            <a:endParaRPr lang="nl-NL" dirty="0"/>
          </a:p>
        </p:txBody>
      </p:sp>
    </p:spTree>
    <p:extLst>
      <p:ext uri="{BB962C8B-B14F-4D97-AF65-F5344CB8AC3E}">
        <p14:creationId xmlns:p14="http://schemas.microsoft.com/office/powerpoint/2010/main" val="328202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1143000"/>
          </a:xfrm>
        </p:spPr>
        <p:txBody>
          <a:bodyPr/>
          <a:lstStyle/>
          <a:p>
            <a:r>
              <a:rPr lang="nl-NL" dirty="0"/>
              <a:t>Voorbeeld</a:t>
            </a:r>
          </a:p>
        </p:txBody>
      </p:sp>
      <p:pic>
        <p:nvPicPr>
          <p:cNvPr id="3" name="Afbeelding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555" y="938334"/>
            <a:ext cx="6696744" cy="5298976"/>
          </a:xfrm>
          <a:prstGeom prst="rect">
            <a:avLst/>
          </a:prstGeom>
        </p:spPr>
      </p:pic>
    </p:spTree>
    <p:extLst>
      <p:ext uri="{BB962C8B-B14F-4D97-AF65-F5344CB8AC3E}">
        <p14:creationId xmlns:p14="http://schemas.microsoft.com/office/powerpoint/2010/main" val="3529107999"/>
      </p:ext>
    </p:extLst>
  </p:cSld>
  <p:clrMapOvr>
    <a:masterClrMapping/>
  </p:clrMapOvr>
</p:sld>
</file>

<file path=ppt/theme/theme1.xml><?xml version="1.0" encoding="utf-8"?>
<a:theme xmlns:a="http://schemas.openxmlformats.org/drawingml/2006/main" name="UMC PowerPoint NL">
  <a:themeElements>
    <a:clrScheme name="UMC + WKZ">
      <a:dk1>
        <a:srgbClr val="004285"/>
      </a:dk1>
      <a:lt1>
        <a:sysClr val="window" lastClr="FFFFFF"/>
      </a:lt1>
      <a:dk2>
        <a:srgbClr val="1191FA"/>
      </a:dk2>
      <a:lt2>
        <a:srgbClr val="FC6039"/>
      </a:lt2>
      <a:accent1>
        <a:srgbClr val="1191FA"/>
      </a:accent1>
      <a:accent2>
        <a:srgbClr val="FC6039"/>
      </a:accent2>
      <a:accent3>
        <a:srgbClr val="C2E4FF"/>
      </a:accent3>
      <a:accent4>
        <a:srgbClr val="F1D9D3"/>
      </a:accent4>
      <a:accent5>
        <a:srgbClr val="004285"/>
      </a:accent5>
      <a:accent6>
        <a:srgbClr val="D6E6D6"/>
      </a:accent6>
      <a:hlink>
        <a:srgbClr val="1A21D5"/>
      </a:hlink>
      <a:folHlink>
        <a:srgbClr val="1A21D5"/>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Lichtblauw 1">
      <a:srgbClr val="1191FA"/>
    </a:custClr>
    <a:custClr name="Oranje">
      <a:srgbClr val="FC6039"/>
    </a:custClr>
    <a:custClr name="Lichtblauw 2">
      <a:srgbClr val="C2E4FF"/>
    </a:custClr>
    <a:custClr name="Lichtoranje">
      <a:srgbClr val="F1D9D3"/>
    </a:custClr>
    <a:custClr name="Donkerblauw">
      <a:srgbClr val="004285"/>
    </a:custClr>
    <a:custClr name="Lichtgroen">
      <a:srgbClr val="D6E6D6"/>
    </a:custClr>
  </a:custClrLst>
  <a:extLst>
    <a:ext uri="{05A4C25C-085E-4340-85A3-A5531E510DB2}">
      <thm15:themeFamily xmlns:thm15="http://schemas.microsoft.com/office/thememl/2012/main" name="UMC_PPT_4x3_NL_Model_20210531.pptx" id="{909C5E73-AAB9-4AF3-BA4E-A4099CCDCF53}" vid="{0B1E4C1A-8257-4BF9-9CA2-06D3C1A67817}"/>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7">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7D49C1D-13BC-42A4-A049-DF59F14CFD82}">
  <we:reference id="wa200000729" version="3.9.283.0" store="en-US" storeType="OMEX"/>
  <we:alternateReferences>
    <we:reference id="wa200000729" version="3.9.283.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3380EE803E00F468C456D22F1DAC440" ma:contentTypeVersion="4" ma:contentTypeDescription="Een nieuw document maken." ma:contentTypeScope="" ma:versionID="4bd3a19e68d4b23ad5790edd193c8715">
  <xsd:schema xmlns:xsd="http://www.w3.org/2001/XMLSchema" xmlns:xs="http://www.w3.org/2001/XMLSchema" xmlns:p="http://schemas.microsoft.com/office/2006/metadata/properties" xmlns:ns2="0eb0e7b1-949c-4f1f-ac59-911b233d786f" targetNamespace="http://schemas.microsoft.com/office/2006/metadata/properties" ma:root="true" ma:fieldsID="e69034a15536f702aaf4dc7606b5dca1" ns2:_="">
    <xsd:import namespace="0eb0e7b1-949c-4f1f-ac59-911b233d786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b0e7b1-949c-4f1f-ac59-911b233d78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9A2D61B-03CE-4FC7-BD5D-63D1DBB2ADCB}">
  <ds:schemaRefs>
    <ds:schemaRef ds:uri="http://schemas.microsoft.com/sharepoint/v3/contenttype/forms"/>
  </ds:schemaRefs>
</ds:datastoreItem>
</file>

<file path=customXml/itemProps2.xml><?xml version="1.0" encoding="utf-8"?>
<ds:datastoreItem xmlns:ds="http://schemas.openxmlformats.org/officeDocument/2006/customXml" ds:itemID="{6B66A413-1AB2-4596-8346-335B611553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b0e7b1-949c-4f1f-ac59-911b233d78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0098E02-129E-4E4D-A48A-12F36A211BD1}">
  <ds:schemaRefs>
    <ds:schemaRef ds:uri="http://schemas.microsoft.com/office/2006/metadata/properties"/>
    <ds:schemaRef ds:uri="http://schemas.microsoft.com/office/2006/documentManagement/types"/>
    <ds:schemaRef ds:uri="http://purl.org/dc/dcmitype/"/>
    <ds:schemaRef ds:uri="http://www.w3.org/XML/1998/namespace"/>
    <ds:schemaRef ds:uri="http://schemas.microsoft.com/office/infopath/2007/PartnerControls"/>
    <ds:schemaRef ds:uri="http://schemas.openxmlformats.org/package/2006/metadata/core-properties"/>
    <ds:schemaRef ds:uri="0eb0e7b1-949c-4f1f-ac59-911b233d786f"/>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UMC PowerPoint NL</Template>
  <TotalTime>10</TotalTime>
  <Words>146</Words>
  <Application>Microsoft Office PowerPoint</Application>
  <PresentationFormat>Diavoorstelling (4:3)</PresentationFormat>
  <Paragraphs>34</Paragraphs>
  <Slides>10</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10</vt:i4>
      </vt:variant>
    </vt:vector>
  </HeadingPairs>
  <TitlesOfParts>
    <vt:vector size="14" baseType="lpstr">
      <vt:lpstr>Arial</vt:lpstr>
      <vt:lpstr>Calibri</vt:lpstr>
      <vt:lpstr>Open Sans</vt:lpstr>
      <vt:lpstr>UMC PowerPoint NL</vt:lpstr>
      <vt:lpstr>Differentatie wetenschap</vt:lpstr>
      <vt:lpstr>Onderzoeksafdeling Huisartsgeneeeskunde Julius Centrum </vt:lpstr>
      <vt:lpstr>Bijdrage met onderzoek aan richtlijnen</vt:lpstr>
      <vt:lpstr>Differentiatie wetenschap</vt:lpstr>
      <vt:lpstr>Differentiatie wetenschap</vt:lpstr>
      <vt:lpstr>Differentiatie wetenschap</vt:lpstr>
      <vt:lpstr>Differentiatie wetenschap</vt:lpstr>
      <vt:lpstr>Differentiatie wetenschap</vt:lpstr>
      <vt:lpstr>Voorbeeld</vt:lpstr>
      <vt:lpstr>Differentiatie wetenschap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Differentatie wetenschap</dc:title>
  <dc:creator>Bartelink, M.E.L. (Marie-Louise)</dc:creator>
  <cp:lastModifiedBy>Agterberg-2, R.S. (Renee)</cp:lastModifiedBy>
  <cp:revision>5</cp:revision>
  <dcterms:created xsi:type="dcterms:W3CDTF">2023-08-03T09:17:02Z</dcterms:created>
  <dcterms:modified xsi:type="dcterms:W3CDTF">2025-06-04T10:02:15Z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0x01010053380EE803E00F468C456D22F1DAC440</vt:lpwstr>
  </property>
</Properties>
</file>